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3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7" Type="http://schemas.openxmlformats.org/officeDocument/2006/relationships/slide" Target="slides/slide2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0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Google Shape;461;g35f391192_0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2" name="Google Shape;462;g35f391192_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5" name="Shape 5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" name="Google Shape;526;g293d1ee1a10_4_6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7" name="Google Shape;527;g293d1ee1a10_4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4" name="Shape 5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" name="Google Shape;535;g293d1ee1a10_4_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6" name="Google Shape;536;g293d1ee1a10_4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1" name="Shape 5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" name="Google Shape;542;g293d1ee1a10_4_1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3" name="Google Shape;543;g293d1ee1a10_4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0" name="Shape 5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" name="Google Shape;551;g293d1ee1a10_4_38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2" name="Google Shape;552;g293d1ee1a10_4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7" name="Shape 5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" name="Google Shape;558;g293d1ee1a10_4_4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9" name="Google Shape;559;g293d1ee1a10_4_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4" name="Shape 5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" name="Google Shape;565;g2926514c9bd_0_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6" name="Google Shape;566;g2926514c9bd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1" name="Shape 5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" name="Google Shape;572;g25cd6c593e8_4_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3" name="Google Shape;573;g25cd6c593e8_4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8" name="Shape 5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" name="Google Shape;579;g25cd6c593e8_4_1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0" name="Google Shape;580;g25cd6c593e8_4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5" name="Shape 5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" name="Google Shape;586;g25cd6c593e8_4_4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7" name="Google Shape;587;g25cd6c593e8_4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2" name="Shape 5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" name="Google Shape;593;g293ddcefd45_1_2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4" name="Google Shape;594;g293ddcefd45_1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6" name="Shape 4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Google Shape;467;g35f391192_02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8" name="Google Shape;468;g35f391192_0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9" name="Shape 6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0" name="Google Shape;610;g25cd6c593e8_4_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1" name="Google Shape;611;g25cd6c593e8_4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8" name="Shape 6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9" name="Google Shape;619;g25cd6c593e8_4_2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0" name="Google Shape;620;g25cd6c593e8_4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5" name="Shape 6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" name="Google Shape;626;g25cd6c593e8_4_46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7" name="Google Shape;627;g25cd6c593e8_4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2" name="Shape 6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" name="Google Shape;633;g35ed75ccf_022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4" name="Google Shape;634;g35ed75ccf_0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4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g293ddcefd45_0_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6" name="Google Shape;476;g293ddcefd4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1" name="Shape 4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" name="Google Shape;482;g293ddcefd45_0_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3" name="Google Shape;483;g293ddcefd45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8" name="Shape 4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" name="Google Shape;489;g293ddcefd45_0_1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0" name="Google Shape;490;g293ddcefd45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5" name="Shape 4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Google Shape;496;g293ddcefd45_0_3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7" name="Google Shape;497;g293ddcefd45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4" name="Shape 5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Google Shape;505;g29429d3cb54_0_8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6" name="Google Shape;506;g29429d3cb54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1" name="Shape 5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Google Shape;512;g35f391192_0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3" name="Google Shape;513;g35f391192_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8" name="Shape 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" name="Google Shape;519;g2926514c9bd_0_1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0" name="Google Shape;520;g2926514c9bd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" type="title">
  <p:cSld name="TITLE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"/>
          <p:cNvSpPr/>
          <p:nvPr/>
        </p:nvSpPr>
        <p:spPr>
          <a:xfrm>
            <a:off x="-26775" y="2008375"/>
            <a:ext cx="9210650" cy="3172625"/>
          </a:xfrm>
          <a:custGeom>
            <a:rect b="b" l="l" r="r" t="t"/>
            <a:pathLst>
              <a:path extrusionOk="0" h="126905" w="368426">
                <a:moveTo>
                  <a:pt x="309" y="263"/>
                </a:moveTo>
                <a:lnTo>
                  <a:pt x="16502" y="11294"/>
                </a:lnTo>
                <a:lnTo>
                  <a:pt x="31551" y="5122"/>
                </a:lnTo>
                <a:lnTo>
                  <a:pt x="62412" y="4991"/>
                </a:lnTo>
                <a:lnTo>
                  <a:pt x="77652" y="0"/>
                </a:lnTo>
                <a:lnTo>
                  <a:pt x="92892" y="13527"/>
                </a:lnTo>
                <a:lnTo>
                  <a:pt x="107942" y="21276"/>
                </a:lnTo>
                <a:lnTo>
                  <a:pt x="122991" y="21145"/>
                </a:lnTo>
                <a:lnTo>
                  <a:pt x="138993" y="10375"/>
                </a:lnTo>
                <a:lnTo>
                  <a:pt x="154043" y="7880"/>
                </a:lnTo>
                <a:lnTo>
                  <a:pt x="168711" y="2349"/>
                </a:lnTo>
                <a:lnTo>
                  <a:pt x="184332" y="14841"/>
                </a:lnTo>
                <a:lnTo>
                  <a:pt x="199572" y="15274"/>
                </a:lnTo>
                <a:lnTo>
                  <a:pt x="214622" y="25085"/>
                </a:lnTo>
                <a:lnTo>
                  <a:pt x="230052" y="25085"/>
                </a:lnTo>
                <a:lnTo>
                  <a:pt x="246054" y="20094"/>
                </a:lnTo>
                <a:lnTo>
                  <a:pt x="261104" y="20094"/>
                </a:lnTo>
                <a:lnTo>
                  <a:pt x="275391" y="11426"/>
                </a:lnTo>
                <a:lnTo>
                  <a:pt x="291584" y="16810"/>
                </a:lnTo>
                <a:lnTo>
                  <a:pt x="305871" y="8143"/>
                </a:lnTo>
                <a:lnTo>
                  <a:pt x="336732" y="8012"/>
                </a:lnTo>
                <a:lnTo>
                  <a:pt x="351782" y="11294"/>
                </a:lnTo>
                <a:lnTo>
                  <a:pt x="367593" y="2758"/>
                </a:lnTo>
                <a:lnTo>
                  <a:pt x="368426" y="126905"/>
                </a:lnTo>
                <a:lnTo>
                  <a:pt x="0" y="126369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</p:sp>
      <p:sp>
        <p:nvSpPr>
          <p:cNvPr id="35" name="Google Shape;35;p2"/>
          <p:cNvSpPr/>
          <p:nvPr/>
        </p:nvSpPr>
        <p:spPr>
          <a:xfrm>
            <a:off x="-26775" y="2139700"/>
            <a:ext cx="9210650" cy="3041300"/>
          </a:xfrm>
          <a:custGeom>
            <a:rect b="b" l="l" r="r" t="t"/>
            <a:pathLst>
              <a:path extrusionOk="0" h="121652" w="368426">
                <a:moveTo>
                  <a:pt x="309" y="5516"/>
                </a:moveTo>
                <a:lnTo>
                  <a:pt x="16692" y="11214"/>
                </a:lnTo>
                <a:lnTo>
                  <a:pt x="47172" y="11214"/>
                </a:lnTo>
                <a:lnTo>
                  <a:pt x="62412" y="6843"/>
                </a:lnTo>
                <a:lnTo>
                  <a:pt x="77652" y="16156"/>
                </a:lnTo>
                <a:lnTo>
                  <a:pt x="92892" y="16156"/>
                </a:lnTo>
                <a:lnTo>
                  <a:pt x="107370" y="11214"/>
                </a:lnTo>
                <a:lnTo>
                  <a:pt x="122610" y="8173"/>
                </a:lnTo>
                <a:lnTo>
                  <a:pt x="138612" y="8173"/>
                </a:lnTo>
                <a:lnTo>
                  <a:pt x="153852" y="10834"/>
                </a:lnTo>
                <a:lnTo>
                  <a:pt x="168711" y="7603"/>
                </a:lnTo>
                <a:lnTo>
                  <a:pt x="183951" y="12734"/>
                </a:lnTo>
                <a:lnTo>
                  <a:pt x="199572" y="20527"/>
                </a:lnTo>
                <a:lnTo>
                  <a:pt x="214050" y="15205"/>
                </a:lnTo>
                <a:lnTo>
                  <a:pt x="229671" y="15205"/>
                </a:lnTo>
                <a:lnTo>
                  <a:pt x="245292" y="5892"/>
                </a:lnTo>
                <a:lnTo>
                  <a:pt x="260532" y="11214"/>
                </a:lnTo>
                <a:lnTo>
                  <a:pt x="275772" y="11214"/>
                </a:lnTo>
                <a:lnTo>
                  <a:pt x="291012" y="6843"/>
                </a:lnTo>
                <a:lnTo>
                  <a:pt x="321492" y="6843"/>
                </a:lnTo>
                <a:lnTo>
                  <a:pt x="336732" y="15966"/>
                </a:lnTo>
                <a:lnTo>
                  <a:pt x="351210" y="12734"/>
                </a:lnTo>
                <a:lnTo>
                  <a:pt x="367593" y="0"/>
                </a:lnTo>
                <a:lnTo>
                  <a:pt x="368426" y="121652"/>
                </a:lnTo>
                <a:lnTo>
                  <a:pt x="0" y="121652"/>
                </a:lnTo>
                <a:close/>
              </a:path>
            </a:pathLst>
          </a:custGeom>
          <a:solidFill>
            <a:srgbClr val="00CEF6">
              <a:alpha val="73460"/>
            </a:srgbClr>
          </a:solidFill>
          <a:ln>
            <a:noFill/>
          </a:ln>
        </p:spPr>
      </p:sp>
      <p:sp>
        <p:nvSpPr>
          <p:cNvPr id="36" name="Google Shape;36;p2"/>
          <p:cNvSpPr/>
          <p:nvPr/>
        </p:nvSpPr>
        <p:spPr>
          <a:xfrm rot="8100000">
            <a:off x="1847981" y="1814569"/>
            <a:ext cx="122612" cy="122612"/>
          </a:xfrm>
          <a:prstGeom prst="teardrop">
            <a:avLst>
              <a:gd fmla="val 100000" name="adj"/>
            </a:avLst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2"/>
          <p:cNvSpPr/>
          <p:nvPr/>
        </p:nvSpPr>
        <p:spPr>
          <a:xfrm rot="8100000">
            <a:off x="6038981" y="2098419"/>
            <a:ext cx="122612" cy="122612"/>
          </a:xfrm>
          <a:prstGeom prst="teardrop">
            <a:avLst>
              <a:gd fmla="val 100000" name="adj"/>
            </a:avLst>
          </a:prstGeom>
          <a:noFill/>
          <a:ln cap="flat" cmpd="sng" w="2857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2"/>
          <p:cNvSpPr/>
          <p:nvPr/>
        </p:nvSpPr>
        <p:spPr>
          <a:xfrm rot="8100000">
            <a:off x="7181981" y="2131769"/>
            <a:ext cx="122612" cy="122612"/>
          </a:xfrm>
          <a:prstGeom prst="teardrop">
            <a:avLst>
              <a:gd fmla="val 100000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9" name="Google Shape;39;p2"/>
          <p:cNvGrpSpPr/>
          <p:nvPr/>
        </p:nvGrpSpPr>
        <p:grpSpPr>
          <a:xfrm>
            <a:off x="-9525" y="2024075"/>
            <a:ext cx="9167825" cy="595300"/>
            <a:chOff x="-9525" y="4462475"/>
            <a:chExt cx="9167825" cy="595300"/>
          </a:xfrm>
        </p:grpSpPr>
        <p:sp>
          <p:nvSpPr>
            <p:cNvPr id="40" name="Google Shape;40;p2"/>
            <p:cNvSpPr/>
            <p:nvPr/>
          </p:nvSpPr>
          <p:spPr>
            <a:xfrm>
              <a:off x="-9525" y="4581525"/>
              <a:ext cx="4205300" cy="476250"/>
            </a:xfrm>
            <a:custGeom>
              <a:rect b="b" l="l" r="r" t="t"/>
              <a:pathLst>
                <a:path extrusionOk="0" h="19050" w="168212">
                  <a:moveTo>
                    <a:pt x="0" y="1715"/>
                  </a:moveTo>
                  <a:lnTo>
                    <a:pt x="15812" y="16574"/>
                  </a:lnTo>
                  <a:lnTo>
                    <a:pt x="31052" y="16574"/>
                  </a:lnTo>
                  <a:lnTo>
                    <a:pt x="46292" y="14097"/>
                  </a:lnTo>
                  <a:lnTo>
                    <a:pt x="61532" y="19050"/>
                  </a:lnTo>
                  <a:lnTo>
                    <a:pt x="76581" y="11240"/>
                  </a:lnTo>
                  <a:lnTo>
                    <a:pt x="92012" y="11240"/>
                  </a:lnTo>
                  <a:lnTo>
                    <a:pt x="106871" y="0"/>
                  </a:lnTo>
                  <a:lnTo>
                    <a:pt x="122111" y="2667"/>
                  </a:lnTo>
                  <a:lnTo>
                    <a:pt x="137541" y="2667"/>
                  </a:lnTo>
                  <a:lnTo>
                    <a:pt x="152972" y="16002"/>
                  </a:lnTo>
                  <a:lnTo>
                    <a:pt x="168212" y="16002"/>
                  </a:lnTo>
                </a:path>
              </a:pathLst>
            </a:custGeom>
            <a:noFill/>
            <a:ln cap="flat" cmpd="sng" w="9525">
              <a:solidFill>
                <a:schemeClr val="accent2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41" name="Google Shape;41;p2"/>
            <p:cNvSpPr/>
            <p:nvPr/>
          </p:nvSpPr>
          <p:spPr>
            <a:xfrm>
              <a:off x="4195775" y="4462475"/>
              <a:ext cx="3424225" cy="590550"/>
            </a:xfrm>
            <a:custGeom>
              <a:rect b="b" l="l" r="r" t="t"/>
              <a:pathLst>
                <a:path extrusionOk="0" h="23622" w="136969">
                  <a:moveTo>
                    <a:pt x="0" y="20955"/>
                  </a:moveTo>
                  <a:lnTo>
                    <a:pt x="15049" y="9144"/>
                  </a:lnTo>
                  <a:lnTo>
                    <a:pt x="30480" y="4381"/>
                  </a:lnTo>
                  <a:lnTo>
                    <a:pt x="45720" y="13716"/>
                  </a:lnTo>
                  <a:lnTo>
                    <a:pt x="60769" y="13716"/>
                  </a:lnTo>
                  <a:lnTo>
                    <a:pt x="76009" y="16573"/>
                  </a:lnTo>
                  <a:lnTo>
                    <a:pt x="91249" y="11811"/>
                  </a:lnTo>
                  <a:lnTo>
                    <a:pt x="106680" y="23622"/>
                  </a:lnTo>
                  <a:lnTo>
                    <a:pt x="122110" y="23622"/>
                  </a:lnTo>
                  <a:lnTo>
                    <a:pt x="136969" y="0"/>
                  </a:lnTo>
                </a:path>
              </a:pathLst>
            </a:custGeom>
            <a:noFill/>
            <a:ln cap="flat" cmpd="sng" w="9525">
              <a:solidFill>
                <a:schemeClr val="accent2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42" name="Google Shape;42;p2"/>
            <p:cNvSpPr/>
            <p:nvPr/>
          </p:nvSpPr>
          <p:spPr>
            <a:xfrm>
              <a:off x="7624775" y="4472000"/>
              <a:ext cx="1533525" cy="414325"/>
            </a:xfrm>
            <a:custGeom>
              <a:rect b="b" l="l" r="r" t="t"/>
              <a:pathLst>
                <a:path extrusionOk="0" h="16573" w="61341">
                  <a:moveTo>
                    <a:pt x="0" y="0"/>
                  </a:moveTo>
                  <a:lnTo>
                    <a:pt x="15049" y="4762"/>
                  </a:lnTo>
                  <a:lnTo>
                    <a:pt x="30670" y="4762"/>
                  </a:lnTo>
                  <a:lnTo>
                    <a:pt x="45910" y="4762"/>
                  </a:lnTo>
                  <a:lnTo>
                    <a:pt x="61341" y="16573"/>
                  </a:lnTo>
                </a:path>
              </a:pathLst>
            </a:custGeom>
            <a:noFill/>
            <a:ln cap="flat" cmpd="sng" w="9525">
              <a:solidFill>
                <a:schemeClr val="accent2"/>
              </a:solidFill>
              <a:prstDash val="solid"/>
              <a:round/>
              <a:headEnd len="med" w="med" type="none"/>
              <a:tailEnd len="med" w="med" type="none"/>
            </a:ln>
          </p:spPr>
        </p:sp>
      </p:grpSp>
      <p:grpSp>
        <p:nvGrpSpPr>
          <p:cNvPr id="43" name="Google Shape;43;p2"/>
          <p:cNvGrpSpPr/>
          <p:nvPr/>
        </p:nvGrpSpPr>
        <p:grpSpPr>
          <a:xfrm>
            <a:off x="-42837" y="2005088"/>
            <a:ext cx="9229575" cy="642787"/>
            <a:chOff x="-42837" y="4443488"/>
            <a:chExt cx="9229575" cy="642787"/>
          </a:xfrm>
        </p:grpSpPr>
        <p:sp>
          <p:nvSpPr>
            <p:cNvPr id="44" name="Google Shape;44;p2"/>
            <p:cNvSpPr/>
            <p:nvPr/>
          </p:nvSpPr>
          <p:spPr>
            <a:xfrm>
              <a:off x="1114450" y="49006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1495450" y="5029275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733450" y="4972125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352450" y="49626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-42837" y="46054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1876450" y="48340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2257450" y="482925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2638450" y="454826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3019450" y="461493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3400450" y="461493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3781450" y="49483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4162450" y="49483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" name="Google Shape;56;p2"/>
            <p:cNvSpPr/>
            <p:nvPr/>
          </p:nvSpPr>
          <p:spPr>
            <a:xfrm>
              <a:off x="4543450" y="4667325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" name="Google Shape;57;p2"/>
            <p:cNvSpPr/>
            <p:nvPr/>
          </p:nvSpPr>
          <p:spPr>
            <a:xfrm>
              <a:off x="4924450" y="45435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5305450" y="47721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" name="Google Shape;59;p2"/>
            <p:cNvSpPr/>
            <p:nvPr/>
          </p:nvSpPr>
          <p:spPr>
            <a:xfrm>
              <a:off x="5686450" y="47721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" name="Google Shape;60;p2"/>
            <p:cNvSpPr/>
            <p:nvPr/>
          </p:nvSpPr>
          <p:spPr>
            <a:xfrm>
              <a:off x="6067450" y="48483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6448450" y="472923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" name="Google Shape;62;p2"/>
            <p:cNvSpPr/>
            <p:nvPr/>
          </p:nvSpPr>
          <p:spPr>
            <a:xfrm>
              <a:off x="6829450" y="50245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7210450" y="50245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7591450" y="44434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7972450" y="45577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8353450" y="45577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8734450" y="45577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" name="Google Shape;68;p2"/>
            <p:cNvSpPr/>
            <p:nvPr/>
          </p:nvSpPr>
          <p:spPr>
            <a:xfrm>
              <a:off x="9129738" y="486735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9" name="Google Shape;69;p2"/>
          <p:cNvSpPr/>
          <p:nvPr/>
        </p:nvSpPr>
        <p:spPr>
          <a:xfrm>
            <a:off x="2990700" y="2147800"/>
            <a:ext cx="114600" cy="114600"/>
          </a:xfrm>
          <a:prstGeom prst="ellipse">
            <a:avLst/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2"/>
          <p:cNvSpPr/>
          <p:nvPr/>
        </p:nvSpPr>
        <p:spPr>
          <a:xfrm>
            <a:off x="1085700" y="2433550"/>
            <a:ext cx="114600" cy="114600"/>
          </a:xfrm>
          <a:prstGeom prst="ellipse">
            <a:avLst/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2"/>
          <p:cNvSpPr/>
          <p:nvPr/>
        </p:nvSpPr>
        <p:spPr>
          <a:xfrm>
            <a:off x="4895700" y="2077632"/>
            <a:ext cx="114600" cy="114600"/>
          </a:xfrm>
          <a:prstGeom prst="ellipse">
            <a:avLst/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2"/>
          <p:cNvSpPr/>
          <p:nvPr/>
        </p:nvSpPr>
        <p:spPr>
          <a:xfrm rot="8100000">
            <a:off x="8699949" y="1890769"/>
            <a:ext cx="122612" cy="122612"/>
          </a:xfrm>
          <a:prstGeom prst="teardrop">
            <a:avLst>
              <a:gd fmla="val 100000" name="adj"/>
            </a:avLst>
          </a:prstGeom>
          <a:noFill/>
          <a:ln cap="flat" cmpd="sng" w="28575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2"/>
          <p:cNvSpPr txBox="1"/>
          <p:nvPr>
            <p:ph type="ctrTitle"/>
          </p:nvPr>
        </p:nvSpPr>
        <p:spPr>
          <a:xfrm>
            <a:off x="2847975" y="3363425"/>
            <a:ext cx="5610300" cy="115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1pPr>
            <a:lvl2pPr lvl="1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2pPr>
            <a:lvl3pPr lvl="2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3pPr>
            <a:lvl4pPr lvl="3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4pPr>
            <a:lvl5pPr lvl="4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5pPr>
            <a:lvl6pPr lvl="5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6pPr>
            <a:lvl7pPr lvl="6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7pPr>
            <a:lvl8pPr lvl="7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8pPr>
            <a:lvl9pPr lvl="8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ll graph">
  <p:cSld name="BLANK_2">
    <p:spTree>
      <p:nvGrpSpPr>
        <p:cNvPr id="417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Google Shape;418;p11"/>
          <p:cNvSpPr/>
          <p:nvPr/>
        </p:nvSpPr>
        <p:spPr>
          <a:xfrm>
            <a:off x="-20075" y="636775"/>
            <a:ext cx="9203950" cy="4550900"/>
          </a:xfrm>
          <a:custGeom>
            <a:rect b="b" l="l" r="r" t="t"/>
            <a:pathLst>
              <a:path extrusionOk="0" h="182036" w="368158">
                <a:moveTo>
                  <a:pt x="41" y="263"/>
                </a:moveTo>
                <a:lnTo>
                  <a:pt x="16234" y="11294"/>
                </a:lnTo>
                <a:lnTo>
                  <a:pt x="31283" y="5122"/>
                </a:lnTo>
                <a:lnTo>
                  <a:pt x="62144" y="4991"/>
                </a:lnTo>
                <a:lnTo>
                  <a:pt x="77384" y="0"/>
                </a:lnTo>
                <a:lnTo>
                  <a:pt x="92624" y="13527"/>
                </a:lnTo>
                <a:lnTo>
                  <a:pt x="107674" y="21276"/>
                </a:lnTo>
                <a:lnTo>
                  <a:pt x="122723" y="21145"/>
                </a:lnTo>
                <a:lnTo>
                  <a:pt x="138725" y="10375"/>
                </a:lnTo>
                <a:lnTo>
                  <a:pt x="153775" y="7880"/>
                </a:lnTo>
                <a:lnTo>
                  <a:pt x="168443" y="2349"/>
                </a:lnTo>
                <a:lnTo>
                  <a:pt x="184064" y="14841"/>
                </a:lnTo>
                <a:lnTo>
                  <a:pt x="199304" y="15274"/>
                </a:lnTo>
                <a:lnTo>
                  <a:pt x="214354" y="25085"/>
                </a:lnTo>
                <a:lnTo>
                  <a:pt x="229784" y="25085"/>
                </a:lnTo>
                <a:lnTo>
                  <a:pt x="245786" y="20094"/>
                </a:lnTo>
                <a:lnTo>
                  <a:pt x="260836" y="20094"/>
                </a:lnTo>
                <a:lnTo>
                  <a:pt x="275123" y="11426"/>
                </a:lnTo>
                <a:lnTo>
                  <a:pt x="291316" y="16810"/>
                </a:lnTo>
                <a:lnTo>
                  <a:pt x="305603" y="8143"/>
                </a:lnTo>
                <a:lnTo>
                  <a:pt x="336464" y="8012"/>
                </a:lnTo>
                <a:lnTo>
                  <a:pt x="351514" y="11294"/>
                </a:lnTo>
                <a:lnTo>
                  <a:pt x="367325" y="2758"/>
                </a:lnTo>
                <a:lnTo>
                  <a:pt x="368158" y="181769"/>
                </a:lnTo>
                <a:lnTo>
                  <a:pt x="0" y="182036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</p:sp>
      <p:sp>
        <p:nvSpPr>
          <p:cNvPr id="419" name="Google Shape;419;p11"/>
          <p:cNvSpPr/>
          <p:nvPr/>
        </p:nvSpPr>
        <p:spPr>
          <a:xfrm>
            <a:off x="-33475" y="768100"/>
            <a:ext cx="9210650" cy="4406200"/>
          </a:xfrm>
          <a:custGeom>
            <a:rect b="b" l="l" r="r" t="t"/>
            <a:pathLst>
              <a:path extrusionOk="0" h="176248" w="368426">
                <a:moveTo>
                  <a:pt x="577" y="5516"/>
                </a:moveTo>
                <a:lnTo>
                  <a:pt x="16960" y="11214"/>
                </a:lnTo>
                <a:lnTo>
                  <a:pt x="47440" y="11214"/>
                </a:lnTo>
                <a:lnTo>
                  <a:pt x="62680" y="6843"/>
                </a:lnTo>
                <a:lnTo>
                  <a:pt x="77920" y="16156"/>
                </a:lnTo>
                <a:lnTo>
                  <a:pt x="93160" y="16156"/>
                </a:lnTo>
                <a:lnTo>
                  <a:pt x="107638" y="11214"/>
                </a:lnTo>
                <a:lnTo>
                  <a:pt x="122878" y="8173"/>
                </a:lnTo>
                <a:lnTo>
                  <a:pt x="138880" y="8173"/>
                </a:lnTo>
                <a:lnTo>
                  <a:pt x="154120" y="10834"/>
                </a:lnTo>
                <a:lnTo>
                  <a:pt x="168979" y="7603"/>
                </a:lnTo>
                <a:lnTo>
                  <a:pt x="184219" y="12734"/>
                </a:lnTo>
                <a:lnTo>
                  <a:pt x="199840" y="20527"/>
                </a:lnTo>
                <a:lnTo>
                  <a:pt x="214318" y="15205"/>
                </a:lnTo>
                <a:lnTo>
                  <a:pt x="229939" y="15205"/>
                </a:lnTo>
                <a:lnTo>
                  <a:pt x="245560" y="5892"/>
                </a:lnTo>
                <a:lnTo>
                  <a:pt x="260800" y="11214"/>
                </a:lnTo>
                <a:lnTo>
                  <a:pt x="276040" y="11214"/>
                </a:lnTo>
                <a:lnTo>
                  <a:pt x="291280" y="6843"/>
                </a:lnTo>
                <a:lnTo>
                  <a:pt x="321760" y="6843"/>
                </a:lnTo>
                <a:lnTo>
                  <a:pt x="337000" y="15966"/>
                </a:lnTo>
                <a:lnTo>
                  <a:pt x="351478" y="12734"/>
                </a:lnTo>
                <a:lnTo>
                  <a:pt x="367861" y="0"/>
                </a:lnTo>
                <a:lnTo>
                  <a:pt x="368426" y="176248"/>
                </a:lnTo>
                <a:lnTo>
                  <a:pt x="0" y="176248"/>
                </a:lnTo>
                <a:close/>
              </a:path>
            </a:pathLst>
          </a:custGeom>
          <a:solidFill>
            <a:srgbClr val="00CEF6">
              <a:alpha val="73460"/>
            </a:srgbClr>
          </a:solidFill>
          <a:ln>
            <a:noFill/>
          </a:ln>
        </p:spPr>
      </p:sp>
      <p:sp>
        <p:nvSpPr>
          <p:cNvPr id="420" name="Google Shape;420;p11"/>
          <p:cNvSpPr/>
          <p:nvPr/>
        </p:nvSpPr>
        <p:spPr>
          <a:xfrm rot="8100000">
            <a:off x="1847981" y="442969"/>
            <a:ext cx="122612" cy="122612"/>
          </a:xfrm>
          <a:prstGeom prst="teardrop">
            <a:avLst>
              <a:gd fmla="val 100000" name="adj"/>
            </a:avLst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1" name="Google Shape;421;p11"/>
          <p:cNvSpPr/>
          <p:nvPr/>
        </p:nvSpPr>
        <p:spPr>
          <a:xfrm rot="8100000">
            <a:off x="6038981" y="726819"/>
            <a:ext cx="122612" cy="122612"/>
          </a:xfrm>
          <a:prstGeom prst="teardrop">
            <a:avLst>
              <a:gd fmla="val 100000" name="adj"/>
            </a:avLst>
          </a:prstGeom>
          <a:noFill/>
          <a:ln cap="flat" cmpd="sng" w="2857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2" name="Google Shape;422;p11"/>
          <p:cNvSpPr/>
          <p:nvPr/>
        </p:nvSpPr>
        <p:spPr>
          <a:xfrm rot="8100000">
            <a:off x="7181981" y="760169"/>
            <a:ext cx="122612" cy="122612"/>
          </a:xfrm>
          <a:prstGeom prst="teardrop">
            <a:avLst>
              <a:gd fmla="val 100000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23" name="Google Shape;423;p11"/>
          <p:cNvGrpSpPr/>
          <p:nvPr/>
        </p:nvGrpSpPr>
        <p:grpSpPr>
          <a:xfrm>
            <a:off x="-9525" y="652475"/>
            <a:ext cx="9167825" cy="595300"/>
            <a:chOff x="-9525" y="4462475"/>
            <a:chExt cx="9167825" cy="595300"/>
          </a:xfrm>
        </p:grpSpPr>
        <p:sp>
          <p:nvSpPr>
            <p:cNvPr id="424" name="Google Shape;424;p11"/>
            <p:cNvSpPr/>
            <p:nvPr/>
          </p:nvSpPr>
          <p:spPr>
            <a:xfrm>
              <a:off x="-9525" y="4581525"/>
              <a:ext cx="4205300" cy="476250"/>
            </a:xfrm>
            <a:custGeom>
              <a:rect b="b" l="l" r="r" t="t"/>
              <a:pathLst>
                <a:path extrusionOk="0" h="19050" w="168212">
                  <a:moveTo>
                    <a:pt x="0" y="1715"/>
                  </a:moveTo>
                  <a:lnTo>
                    <a:pt x="15812" y="16574"/>
                  </a:lnTo>
                  <a:lnTo>
                    <a:pt x="31052" y="16574"/>
                  </a:lnTo>
                  <a:lnTo>
                    <a:pt x="46292" y="14097"/>
                  </a:lnTo>
                  <a:lnTo>
                    <a:pt x="61532" y="19050"/>
                  </a:lnTo>
                  <a:lnTo>
                    <a:pt x="76581" y="11240"/>
                  </a:lnTo>
                  <a:lnTo>
                    <a:pt x="92012" y="11240"/>
                  </a:lnTo>
                  <a:lnTo>
                    <a:pt x="106871" y="0"/>
                  </a:lnTo>
                  <a:lnTo>
                    <a:pt x="122111" y="2667"/>
                  </a:lnTo>
                  <a:lnTo>
                    <a:pt x="137541" y="2667"/>
                  </a:lnTo>
                  <a:lnTo>
                    <a:pt x="152972" y="16002"/>
                  </a:lnTo>
                  <a:lnTo>
                    <a:pt x="168212" y="16002"/>
                  </a:lnTo>
                </a:path>
              </a:pathLst>
            </a:custGeom>
            <a:noFill/>
            <a:ln cap="flat" cmpd="sng" w="9525">
              <a:solidFill>
                <a:schemeClr val="accent2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425" name="Google Shape;425;p11"/>
            <p:cNvSpPr/>
            <p:nvPr/>
          </p:nvSpPr>
          <p:spPr>
            <a:xfrm>
              <a:off x="4195775" y="4462475"/>
              <a:ext cx="3424225" cy="590550"/>
            </a:xfrm>
            <a:custGeom>
              <a:rect b="b" l="l" r="r" t="t"/>
              <a:pathLst>
                <a:path extrusionOk="0" h="23622" w="136969">
                  <a:moveTo>
                    <a:pt x="0" y="20955"/>
                  </a:moveTo>
                  <a:lnTo>
                    <a:pt x="15049" y="9144"/>
                  </a:lnTo>
                  <a:lnTo>
                    <a:pt x="30480" y="4381"/>
                  </a:lnTo>
                  <a:lnTo>
                    <a:pt x="45720" y="13716"/>
                  </a:lnTo>
                  <a:lnTo>
                    <a:pt x="60769" y="13716"/>
                  </a:lnTo>
                  <a:lnTo>
                    <a:pt x="76009" y="16573"/>
                  </a:lnTo>
                  <a:lnTo>
                    <a:pt x="91249" y="11811"/>
                  </a:lnTo>
                  <a:lnTo>
                    <a:pt x="106680" y="23622"/>
                  </a:lnTo>
                  <a:lnTo>
                    <a:pt x="122110" y="23622"/>
                  </a:lnTo>
                  <a:lnTo>
                    <a:pt x="136969" y="0"/>
                  </a:lnTo>
                </a:path>
              </a:pathLst>
            </a:custGeom>
            <a:noFill/>
            <a:ln cap="flat" cmpd="sng" w="9525">
              <a:solidFill>
                <a:schemeClr val="accent2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426" name="Google Shape;426;p11"/>
            <p:cNvSpPr/>
            <p:nvPr/>
          </p:nvSpPr>
          <p:spPr>
            <a:xfrm>
              <a:off x="7624775" y="4472000"/>
              <a:ext cx="1533525" cy="414325"/>
            </a:xfrm>
            <a:custGeom>
              <a:rect b="b" l="l" r="r" t="t"/>
              <a:pathLst>
                <a:path extrusionOk="0" h="16573" w="61341">
                  <a:moveTo>
                    <a:pt x="0" y="0"/>
                  </a:moveTo>
                  <a:lnTo>
                    <a:pt x="15049" y="4762"/>
                  </a:lnTo>
                  <a:lnTo>
                    <a:pt x="30670" y="4762"/>
                  </a:lnTo>
                  <a:lnTo>
                    <a:pt x="45910" y="4762"/>
                  </a:lnTo>
                  <a:lnTo>
                    <a:pt x="61341" y="16573"/>
                  </a:lnTo>
                </a:path>
              </a:pathLst>
            </a:custGeom>
            <a:noFill/>
            <a:ln cap="flat" cmpd="sng" w="9525">
              <a:solidFill>
                <a:schemeClr val="accent2"/>
              </a:solidFill>
              <a:prstDash val="solid"/>
              <a:round/>
              <a:headEnd len="med" w="med" type="none"/>
              <a:tailEnd len="med" w="med" type="none"/>
            </a:ln>
          </p:spPr>
        </p:sp>
      </p:grpSp>
      <p:grpSp>
        <p:nvGrpSpPr>
          <p:cNvPr id="427" name="Google Shape;427;p11"/>
          <p:cNvGrpSpPr/>
          <p:nvPr/>
        </p:nvGrpSpPr>
        <p:grpSpPr>
          <a:xfrm>
            <a:off x="-42837" y="633488"/>
            <a:ext cx="9229575" cy="642787"/>
            <a:chOff x="-42837" y="4443488"/>
            <a:chExt cx="9229575" cy="642787"/>
          </a:xfrm>
        </p:grpSpPr>
        <p:sp>
          <p:nvSpPr>
            <p:cNvPr id="428" name="Google Shape;428;p11"/>
            <p:cNvSpPr/>
            <p:nvPr/>
          </p:nvSpPr>
          <p:spPr>
            <a:xfrm>
              <a:off x="1114450" y="49006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9" name="Google Shape;429;p11"/>
            <p:cNvSpPr/>
            <p:nvPr/>
          </p:nvSpPr>
          <p:spPr>
            <a:xfrm>
              <a:off x="1495450" y="5029275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0" name="Google Shape;430;p11"/>
            <p:cNvSpPr/>
            <p:nvPr/>
          </p:nvSpPr>
          <p:spPr>
            <a:xfrm>
              <a:off x="733450" y="4972125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1" name="Google Shape;431;p11"/>
            <p:cNvSpPr/>
            <p:nvPr/>
          </p:nvSpPr>
          <p:spPr>
            <a:xfrm>
              <a:off x="352450" y="49626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2" name="Google Shape;432;p11"/>
            <p:cNvSpPr/>
            <p:nvPr/>
          </p:nvSpPr>
          <p:spPr>
            <a:xfrm>
              <a:off x="-42837" y="46054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3" name="Google Shape;433;p11"/>
            <p:cNvSpPr/>
            <p:nvPr/>
          </p:nvSpPr>
          <p:spPr>
            <a:xfrm>
              <a:off x="1876450" y="48340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4" name="Google Shape;434;p11"/>
            <p:cNvSpPr/>
            <p:nvPr/>
          </p:nvSpPr>
          <p:spPr>
            <a:xfrm>
              <a:off x="2257450" y="482925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5" name="Google Shape;435;p11"/>
            <p:cNvSpPr/>
            <p:nvPr/>
          </p:nvSpPr>
          <p:spPr>
            <a:xfrm>
              <a:off x="2638450" y="454826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6" name="Google Shape;436;p11"/>
            <p:cNvSpPr/>
            <p:nvPr/>
          </p:nvSpPr>
          <p:spPr>
            <a:xfrm>
              <a:off x="3019450" y="461493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7" name="Google Shape;437;p11"/>
            <p:cNvSpPr/>
            <p:nvPr/>
          </p:nvSpPr>
          <p:spPr>
            <a:xfrm>
              <a:off x="3400450" y="461493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8" name="Google Shape;438;p11"/>
            <p:cNvSpPr/>
            <p:nvPr/>
          </p:nvSpPr>
          <p:spPr>
            <a:xfrm>
              <a:off x="3781450" y="49483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9" name="Google Shape;439;p11"/>
            <p:cNvSpPr/>
            <p:nvPr/>
          </p:nvSpPr>
          <p:spPr>
            <a:xfrm>
              <a:off x="4162450" y="49483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0" name="Google Shape;440;p11"/>
            <p:cNvSpPr/>
            <p:nvPr/>
          </p:nvSpPr>
          <p:spPr>
            <a:xfrm>
              <a:off x="4543450" y="4667325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1" name="Google Shape;441;p11"/>
            <p:cNvSpPr/>
            <p:nvPr/>
          </p:nvSpPr>
          <p:spPr>
            <a:xfrm>
              <a:off x="4924450" y="45435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2" name="Google Shape;442;p11"/>
            <p:cNvSpPr/>
            <p:nvPr/>
          </p:nvSpPr>
          <p:spPr>
            <a:xfrm>
              <a:off x="5305450" y="47721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3" name="Google Shape;443;p11"/>
            <p:cNvSpPr/>
            <p:nvPr/>
          </p:nvSpPr>
          <p:spPr>
            <a:xfrm>
              <a:off x="5686450" y="47721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4" name="Google Shape;444;p11"/>
            <p:cNvSpPr/>
            <p:nvPr/>
          </p:nvSpPr>
          <p:spPr>
            <a:xfrm>
              <a:off x="6067450" y="48483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5" name="Google Shape;445;p11"/>
            <p:cNvSpPr/>
            <p:nvPr/>
          </p:nvSpPr>
          <p:spPr>
            <a:xfrm>
              <a:off x="6448450" y="472923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6" name="Google Shape;446;p11"/>
            <p:cNvSpPr/>
            <p:nvPr/>
          </p:nvSpPr>
          <p:spPr>
            <a:xfrm>
              <a:off x="6829450" y="50245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7" name="Google Shape;447;p11"/>
            <p:cNvSpPr/>
            <p:nvPr/>
          </p:nvSpPr>
          <p:spPr>
            <a:xfrm>
              <a:off x="7210450" y="50245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8" name="Google Shape;448;p11"/>
            <p:cNvSpPr/>
            <p:nvPr/>
          </p:nvSpPr>
          <p:spPr>
            <a:xfrm>
              <a:off x="7591450" y="44434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9" name="Google Shape;449;p11"/>
            <p:cNvSpPr/>
            <p:nvPr/>
          </p:nvSpPr>
          <p:spPr>
            <a:xfrm>
              <a:off x="7972450" y="45577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0" name="Google Shape;450;p11"/>
            <p:cNvSpPr/>
            <p:nvPr/>
          </p:nvSpPr>
          <p:spPr>
            <a:xfrm>
              <a:off x="8353450" y="45577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1" name="Google Shape;451;p11"/>
            <p:cNvSpPr/>
            <p:nvPr/>
          </p:nvSpPr>
          <p:spPr>
            <a:xfrm>
              <a:off x="8734450" y="45577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2" name="Google Shape;452;p11"/>
            <p:cNvSpPr/>
            <p:nvPr/>
          </p:nvSpPr>
          <p:spPr>
            <a:xfrm>
              <a:off x="9129738" y="486735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3" name="Google Shape;453;p11"/>
          <p:cNvSpPr/>
          <p:nvPr/>
        </p:nvSpPr>
        <p:spPr>
          <a:xfrm>
            <a:off x="2990700" y="776200"/>
            <a:ext cx="114600" cy="114600"/>
          </a:xfrm>
          <a:prstGeom prst="ellipse">
            <a:avLst/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4" name="Google Shape;454;p11"/>
          <p:cNvSpPr/>
          <p:nvPr/>
        </p:nvSpPr>
        <p:spPr>
          <a:xfrm>
            <a:off x="1085700" y="1061950"/>
            <a:ext cx="114600" cy="114600"/>
          </a:xfrm>
          <a:prstGeom prst="ellipse">
            <a:avLst/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5" name="Google Shape;455;p11"/>
          <p:cNvSpPr/>
          <p:nvPr/>
        </p:nvSpPr>
        <p:spPr>
          <a:xfrm>
            <a:off x="4895700" y="706032"/>
            <a:ext cx="114600" cy="114600"/>
          </a:xfrm>
          <a:prstGeom prst="ellipse">
            <a:avLst/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6" name="Google Shape;456;p11"/>
          <p:cNvSpPr/>
          <p:nvPr/>
        </p:nvSpPr>
        <p:spPr>
          <a:xfrm rot="8100000">
            <a:off x="8699949" y="519169"/>
            <a:ext cx="122612" cy="122612"/>
          </a:xfrm>
          <a:prstGeom prst="teardrop">
            <a:avLst>
              <a:gd fmla="val 100000" name="adj"/>
            </a:avLst>
          </a:prstGeom>
          <a:noFill/>
          <a:ln cap="flat" cmpd="sng" w="28575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7" name="Google Shape;457;p11"/>
          <p:cNvSpPr txBox="1"/>
          <p:nvPr>
            <p:ph idx="12" type="sldNum"/>
          </p:nvPr>
        </p:nvSpPr>
        <p:spPr>
          <a:xfrm>
            <a:off x="8556775" y="4826200"/>
            <a:ext cx="548700" cy="31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letely blank">
  <p:cSld name="BLANK_1">
    <p:spTree>
      <p:nvGrpSpPr>
        <p:cNvPr id="458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Google Shape;459;p12"/>
          <p:cNvSpPr txBox="1"/>
          <p:nvPr>
            <p:ph idx="12" type="sldNum"/>
          </p:nvPr>
        </p:nvSpPr>
        <p:spPr>
          <a:xfrm>
            <a:off x="8556775" y="4826200"/>
            <a:ext cx="548700" cy="31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ubtitle">
  <p:cSld name="TITLE_1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"/>
          <p:cNvSpPr/>
          <p:nvPr/>
        </p:nvSpPr>
        <p:spPr>
          <a:xfrm>
            <a:off x="-26775" y="2008375"/>
            <a:ext cx="9210650" cy="3172625"/>
          </a:xfrm>
          <a:custGeom>
            <a:rect b="b" l="l" r="r" t="t"/>
            <a:pathLst>
              <a:path extrusionOk="0" h="126905" w="368426">
                <a:moveTo>
                  <a:pt x="309" y="263"/>
                </a:moveTo>
                <a:lnTo>
                  <a:pt x="16502" y="11294"/>
                </a:lnTo>
                <a:lnTo>
                  <a:pt x="31551" y="5122"/>
                </a:lnTo>
                <a:lnTo>
                  <a:pt x="62412" y="4991"/>
                </a:lnTo>
                <a:lnTo>
                  <a:pt x="77652" y="0"/>
                </a:lnTo>
                <a:lnTo>
                  <a:pt x="92892" y="13527"/>
                </a:lnTo>
                <a:lnTo>
                  <a:pt x="107942" y="21276"/>
                </a:lnTo>
                <a:lnTo>
                  <a:pt x="122991" y="21145"/>
                </a:lnTo>
                <a:lnTo>
                  <a:pt x="138993" y="10375"/>
                </a:lnTo>
                <a:lnTo>
                  <a:pt x="154043" y="7880"/>
                </a:lnTo>
                <a:lnTo>
                  <a:pt x="168711" y="2349"/>
                </a:lnTo>
                <a:lnTo>
                  <a:pt x="184332" y="14841"/>
                </a:lnTo>
                <a:lnTo>
                  <a:pt x="199572" y="15274"/>
                </a:lnTo>
                <a:lnTo>
                  <a:pt x="214622" y="25085"/>
                </a:lnTo>
                <a:lnTo>
                  <a:pt x="230052" y="25085"/>
                </a:lnTo>
                <a:lnTo>
                  <a:pt x="246054" y="20094"/>
                </a:lnTo>
                <a:lnTo>
                  <a:pt x="261104" y="20094"/>
                </a:lnTo>
                <a:lnTo>
                  <a:pt x="275391" y="11426"/>
                </a:lnTo>
                <a:lnTo>
                  <a:pt x="291584" y="16810"/>
                </a:lnTo>
                <a:lnTo>
                  <a:pt x="305871" y="8143"/>
                </a:lnTo>
                <a:lnTo>
                  <a:pt x="336732" y="8012"/>
                </a:lnTo>
                <a:lnTo>
                  <a:pt x="351782" y="11294"/>
                </a:lnTo>
                <a:lnTo>
                  <a:pt x="367593" y="2758"/>
                </a:lnTo>
                <a:lnTo>
                  <a:pt x="368426" y="126905"/>
                </a:lnTo>
                <a:lnTo>
                  <a:pt x="0" y="126369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</p:sp>
      <p:sp>
        <p:nvSpPr>
          <p:cNvPr id="76" name="Google Shape;76;p3"/>
          <p:cNvSpPr/>
          <p:nvPr/>
        </p:nvSpPr>
        <p:spPr>
          <a:xfrm>
            <a:off x="-26775" y="2139700"/>
            <a:ext cx="9210650" cy="3041300"/>
          </a:xfrm>
          <a:custGeom>
            <a:rect b="b" l="l" r="r" t="t"/>
            <a:pathLst>
              <a:path extrusionOk="0" h="121652" w="368426">
                <a:moveTo>
                  <a:pt x="309" y="5516"/>
                </a:moveTo>
                <a:lnTo>
                  <a:pt x="16692" y="11214"/>
                </a:lnTo>
                <a:lnTo>
                  <a:pt x="47172" y="11214"/>
                </a:lnTo>
                <a:lnTo>
                  <a:pt x="62412" y="6843"/>
                </a:lnTo>
                <a:lnTo>
                  <a:pt x="77652" y="16156"/>
                </a:lnTo>
                <a:lnTo>
                  <a:pt x="92892" y="16156"/>
                </a:lnTo>
                <a:lnTo>
                  <a:pt x="107370" y="11214"/>
                </a:lnTo>
                <a:lnTo>
                  <a:pt x="122610" y="8173"/>
                </a:lnTo>
                <a:lnTo>
                  <a:pt x="138612" y="8173"/>
                </a:lnTo>
                <a:lnTo>
                  <a:pt x="153852" y="10834"/>
                </a:lnTo>
                <a:lnTo>
                  <a:pt x="168711" y="7603"/>
                </a:lnTo>
                <a:lnTo>
                  <a:pt x="183951" y="12734"/>
                </a:lnTo>
                <a:lnTo>
                  <a:pt x="199572" y="20527"/>
                </a:lnTo>
                <a:lnTo>
                  <a:pt x="214050" y="15205"/>
                </a:lnTo>
                <a:lnTo>
                  <a:pt x="229671" y="15205"/>
                </a:lnTo>
                <a:lnTo>
                  <a:pt x="245292" y="5892"/>
                </a:lnTo>
                <a:lnTo>
                  <a:pt x="260532" y="11214"/>
                </a:lnTo>
                <a:lnTo>
                  <a:pt x="275772" y="11214"/>
                </a:lnTo>
                <a:lnTo>
                  <a:pt x="291012" y="6843"/>
                </a:lnTo>
                <a:lnTo>
                  <a:pt x="321492" y="6843"/>
                </a:lnTo>
                <a:lnTo>
                  <a:pt x="336732" y="15966"/>
                </a:lnTo>
                <a:lnTo>
                  <a:pt x="351210" y="12734"/>
                </a:lnTo>
                <a:lnTo>
                  <a:pt x="367593" y="0"/>
                </a:lnTo>
                <a:lnTo>
                  <a:pt x="368426" y="121652"/>
                </a:lnTo>
                <a:lnTo>
                  <a:pt x="0" y="121652"/>
                </a:lnTo>
                <a:close/>
              </a:path>
            </a:pathLst>
          </a:custGeom>
          <a:solidFill>
            <a:srgbClr val="00CEF6">
              <a:alpha val="73460"/>
            </a:srgbClr>
          </a:solidFill>
          <a:ln>
            <a:noFill/>
          </a:ln>
        </p:spPr>
      </p:sp>
      <p:sp>
        <p:nvSpPr>
          <p:cNvPr id="77" name="Google Shape;77;p3"/>
          <p:cNvSpPr/>
          <p:nvPr/>
        </p:nvSpPr>
        <p:spPr>
          <a:xfrm rot="8100000">
            <a:off x="1847981" y="1814569"/>
            <a:ext cx="122612" cy="122612"/>
          </a:xfrm>
          <a:prstGeom prst="teardrop">
            <a:avLst>
              <a:gd fmla="val 100000" name="adj"/>
            </a:avLst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3"/>
          <p:cNvSpPr/>
          <p:nvPr/>
        </p:nvSpPr>
        <p:spPr>
          <a:xfrm rot="8100000">
            <a:off x="6038981" y="2098419"/>
            <a:ext cx="122612" cy="122612"/>
          </a:xfrm>
          <a:prstGeom prst="teardrop">
            <a:avLst>
              <a:gd fmla="val 100000" name="adj"/>
            </a:avLst>
          </a:prstGeom>
          <a:noFill/>
          <a:ln cap="flat" cmpd="sng" w="2857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3"/>
          <p:cNvSpPr/>
          <p:nvPr/>
        </p:nvSpPr>
        <p:spPr>
          <a:xfrm rot="8100000">
            <a:off x="7181981" y="2131769"/>
            <a:ext cx="122612" cy="122612"/>
          </a:xfrm>
          <a:prstGeom prst="teardrop">
            <a:avLst>
              <a:gd fmla="val 100000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0" name="Google Shape;80;p3"/>
          <p:cNvGrpSpPr/>
          <p:nvPr/>
        </p:nvGrpSpPr>
        <p:grpSpPr>
          <a:xfrm>
            <a:off x="-9525" y="2024075"/>
            <a:ext cx="9167825" cy="595300"/>
            <a:chOff x="-9525" y="4462475"/>
            <a:chExt cx="9167825" cy="595300"/>
          </a:xfrm>
        </p:grpSpPr>
        <p:sp>
          <p:nvSpPr>
            <p:cNvPr id="81" name="Google Shape;81;p3"/>
            <p:cNvSpPr/>
            <p:nvPr/>
          </p:nvSpPr>
          <p:spPr>
            <a:xfrm>
              <a:off x="-9525" y="4581525"/>
              <a:ext cx="4205300" cy="476250"/>
            </a:xfrm>
            <a:custGeom>
              <a:rect b="b" l="l" r="r" t="t"/>
              <a:pathLst>
                <a:path extrusionOk="0" h="19050" w="168212">
                  <a:moveTo>
                    <a:pt x="0" y="1715"/>
                  </a:moveTo>
                  <a:lnTo>
                    <a:pt x="15812" y="16574"/>
                  </a:lnTo>
                  <a:lnTo>
                    <a:pt x="31052" y="16574"/>
                  </a:lnTo>
                  <a:lnTo>
                    <a:pt x="46292" y="14097"/>
                  </a:lnTo>
                  <a:lnTo>
                    <a:pt x="61532" y="19050"/>
                  </a:lnTo>
                  <a:lnTo>
                    <a:pt x="76581" y="11240"/>
                  </a:lnTo>
                  <a:lnTo>
                    <a:pt x="92012" y="11240"/>
                  </a:lnTo>
                  <a:lnTo>
                    <a:pt x="106871" y="0"/>
                  </a:lnTo>
                  <a:lnTo>
                    <a:pt x="122111" y="2667"/>
                  </a:lnTo>
                  <a:lnTo>
                    <a:pt x="137541" y="2667"/>
                  </a:lnTo>
                  <a:lnTo>
                    <a:pt x="152972" y="16002"/>
                  </a:lnTo>
                  <a:lnTo>
                    <a:pt x="168212" y="16002"/>
                  </a:lnTo>
                </a:path>
              </a:pathLst>
            </a:custGeom>
            <a:noFill/>
            <a:ln cap="flat" cmpd="sng" w="9525">
              <a:solidFill>
                <a:srgbClr val="3C78D8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82" name="Google Shape;82;p3"/>
            <p:cNvSpPr/>
            <p:nvPr/>
          </p:nvSpPr>
          <p:spPr>
            <a:xfrm>
              <a:off x="4195775" y="4462475"/>
              <a:ext cx="3424225" cy="590550"/>
            </a:xfrm>
            <a:custGeom>
              <a:rect b="b" l="l" r="r" t="t"/>
              <a:pathLst>
                <a:path extrusionOk="0" h="23622" w="136969">
                  <a:moveTo>
                    <a:pt x="0" y="20955"/>
                  </a:moveTo>
                  <a:lnTo>
                    <a:pt x="15049" y="9144"/>
                  </a:lnTo>
                  <a:lnTo>
                    <a:pt x="30480" y="4381"/>
                  </a:lnTo>
                  <a:lnTo>
                    <a:pt x="45720" y="13716"/>
                  </a:lnTo>
                  <a:lnTo>
                    <a:pt x="60769" y="13716"/>
                  </a:lnTo>
                  <a:lnTo>
                    <a:pt x="76009" y="16573"/>
                  </a:lnTo>
                  <a:lnTo>
                    <a:pt x="91249" y="11811"/>
                  </a:lnTo>
                  <a:lnTo>
                    <a:pt x="106680" y="23622"/>
                  </a:lnTo>
                  <a:lnTo>
                    <a:pt x="122110" y="23622"/>
                  </a:lnTo>
                  <a:lnTo>
                    <a:pt x="136969" y="0"/>
                  </a:lnTo>
                </a:path>
              </a:pathLst>
            </a:custGeom>
            <a:noFill/>
            <a:ln cap="flat" cmpd="sng" w="9525">
              <a:solidFill>
                <a:srgbClr val="3C78D8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83" name="Google Shape;83;p3"/>
            <p:cNvSpPr/>
            <p:nvPr/>
          </p:nvSpPr>
          <p:spPr>
            <a:xfrm>
              <a:off x="7624775" y="4472000"/>
              <a:ext cx="1533525" cy="414325"/>
            </a:xfrm>
            <a:custGeom>
              <a:rect b="b" l="l" r="r" t="t"/>
              <a:pathLst>
                <a:path extrusionOk="0" h="16573" w="61341">
                  <a:moveTo>
                    <a:pt x="0" y="0"/>
                  </a:moveTo>
                  <a:lnTo>
                    <a:pt x="15049" y="4762"/>
                  </a:lnTo>
                  <a:lnTo>
                    <a:pt x="30670" y="4762"/>
                  </a:lnTo>
                  <a:lnTo>
                    <a:pt x="45910" y="4762"/>
                  </a:lnTo>
                  <a:lnTo>
                    <a:pt x="61341" y="16573"/>
                  </a:lnTo>
                </a:path>
              </a:pathLst>
            </a:custGeom>
            <a:noFill/>
            <a:ln cap="flat" cmpd="sng" w="9525">
              <a:solidFill>
                <a:srgbClr val="3C78D8"/>
              </a:solidFill>
              <a:prstDash val="solid"/>
              <a:round/>
              <a:headEnd len="med" w="med" type="none"/>
              <a:tailEnd len="med" w="med" type="none"/>
            </a:ln>
          </p:spPr>
        </p:sp>
      </p:grpSp>
      <p:grpSp>
        <p:nvGrpSpPr>
          <p:cNvPr id="84" name="Google Shape;84;p3"/>
          <p:cNvGrpSpPr/>
          <p:nvPr/>
        </p:nvGrpSpPr>
        <p:grpSpPr>
          <a:xfrm>
            <a:off x="-42837" y="2005088"/>
            <a:ext cx="9229575" cy="642787"/>
            <a:chOff x="-42837" y="4443488"/>
            <a:chExt cx="9229575" cy="642787"/>
          </a:xfrm>
        </p:grpSpPr>
        <p:sp>
          <p:nvSpPr>
            <p:cNvPr id="85" name="Google Shape;85;p3"/>
            <p:cNvSpPr/>
            <p:nvPr/>
          </p:nvSpPr>
          <p:spPr>
            <a:xfrm>
              <a:off x="1114450" y="4900688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" name="Google Shape;86;p3"/>
            <p:cNvSpPr/>
            <p:nvPr/>
          </p:nvSpPr>
          <p:spPr>
            <a:xfrm>
              <a:off x="1495450" y="5029275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3"/>
            <p:cNvSpPr/>
            <p:nvPr/>
          </p:nvSpPr>
          <p:spPr>
            <a:xfrm>
              <a:off x="733450" y="4972125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3"/>
            <p:cNvSpPr/>
            <p:nvPr/>
          </p:nvSpPr>
          <p:spPr>
            <a:xfrm>
              <a:off x="352450" y="4962600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" name="Google Shape;89;p3"/>
            <p:cNvSpPr/>
            <p:nvPr/>
          </p:nvSpPr>
          <p:spPr>
            <a:xfrm>
              <a:off x="-42837" y="4605413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" name="Google Shape;90;p3"/>
            <p:cNvSpPr/>
            <p:nvPr/>
          </p:nvSpPr>
          <p:spPr>
            <a:xfrm>
              <a:off x="1876450" y="4834013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3"/>
            <p:cNvSpPr/>
            <p:nvPr/>
          </p:nvSpPr>
          <p:spPr>
            <a:xfrm>
              <a:off x="2257450" y="4829250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" name="Google Shape;92;p3"/>
            <p:cNvSpPr/>
            <p:nvPr/>
          </p:nvSpPr>
          <p:spPr>
            <a:xfrm>
              <a:off x="2638450" y="4548263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" name="Google Shape;93;p3"/>
            <p:cNvSpPr/>
            <p:nvPr/>
          </p:nvSpPr>
          <p:spPr>
            <a:xfrm>
              <a:off x="3019450" y="4614938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3"/>
            <p:cNvSpPr/>
            <p:nvPr/>
          </p:nvSpPr>
          <p:spPr>
            <a:xfrm>
              <a:off x="3400450" y="4614938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" name="Google Shape;95;p3"/>
            <p:cNvSpPr/>
            <p:nvPr/>
          </p:nvSpPr>
          <p:spPr>
            <a:xfrm>
              <a:off x="3781450" y="4948313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" name="Google Shape;96;p3"/>
            <p:cNvSpPr/>
            <p:nvPr/>
          </p:nvSpPr>
          <p:spPr>
            <a:xfrm>
              <a:off x="4162450" y="4948313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" name="Google Shape;97;p3"/>
            <p:cNvSpPr/>
            <p:nvPr/>
          </p:nvSpPr>
          <p:spPr>
            <a:xfrm>
              <a:off x="4543450" y="4667325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" name="Google Shape;98;p3"/>
            <p:cNvSpPr/>
            <p:nvPr/>
          </p:nvSpPr>
          <p:spPr>
            <a:xfrm>
              <a:off x="4924450" y="4543500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" name="Google Shape;99;p3"/>
            <p:cNvSpPr/>
            <p:nvPr/>
          </p:nvSpPr>
          <p:spPr>
            <a:xfrm>
              <a:off x="5305450" y="4772100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" name="Google Shape;100;p3"/>
            <p:cNvSpPr/>
            <p:nvPr/>
          </p:nvSpPr>
          <p:spPr>
            <a:xfrm>
              <a:off x="5686450" y="4772100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" name="Google Shape;101;p3"/>
            <p:cNvSpPr/>
            <p:nvPr/>
          </p:nvSpPr>
          <p:spPr>
            <a:xfrm>
              <a:off x="6067450" y="4848300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3"/>
            <p:cNvSpPr/>
            <p:nvPr/>
          </p:nvSpPr>
          <p:spPr>
            <a:xfrm>
              <a:off x="6448450" y="4729238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" name="Google Shape;103;p3"/>
            <p:cNvSpPr/>
            <p:nvPr/>
          </p:nvSpPr>
          <p:spPr>
            <a:xfrm>
              <a:off x="6829450" y="5024513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4" name="Google Shape;104;p3"/>
            <p:cNvSpPr/>
            <p:nvPr/>
          </p:nvSpPr>
          <p:spPr>
            <a:xfrm>
              <a:off x="7210450" y="5024513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5" name="Google Shape;105;p3"/>
            <p:cNvSpPr/>
            <p:nvPr/>
          </p:nvSpPr>
          <p:spPr>
            <a:xfrm>
              <a:off x="7591450" y="4443488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6" name="Google Shape;106;p3"/>
            <p:cNvSpPr/>
            <p:nvPr/>
          </p:nvSpPr>
          <p:spPr>
            <a:xfrm>
              <a:off x="7972450" y="4557788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" name="Google Shape;107;p3"/>
            <p:cNvSpPr/>
            <p:nvPr/>
          </p:nvSpPr>
          <p:spPr>
            <a:xfrm>
              <a:off x="8353450" y="4557788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3"/>
            <p:cNvSpPr/>
            <p:nvPr/>
          </p:nvSpPr>
          <p:spPr>
            <a:xfrm>
              <a:off x="8734450" y="4557788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" name="Google Shape;109;p3"/>
            <p:cNvSpPr/>
            <p:nvPr/>
          </p:nvSpPr>
          <p:spPr>
            <a:xfrm>
              <a:off x="9129738" y="4867350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10" name="Google Shape;110;p3"/>
          <p:cNvSpPr/>
          <p:nvPr/>
        </p:nvSpPr>
        <p:spPr>
          <a:xfrm>
            <a:off x="2990700" y="2147800"/>
            <a:ext cx="114600" cy="114600"/>
          </a:xfrm>
          <a:prstGeom prst="ellipse">
            <a:avLst/>
          </a:prstGeom>
          <a:noFill/>
          <a:ln cap="flat" cmpd="sng" w="9525">
            <a:solidFill>
              <a:srgbClr val="3C78D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3"/>
          <p:cNvSpPr/>
          <p:nvPr/>
        </p:nvSpPr>
        <p:spPr>
          <a:xfrm>
            <a:off x="1085700" y="2433550"/>
            <a:ext cx="114600" cy="114600"/>
          </a:xfrm>
          <a:prstGeom prst="ellipse">
            <a:avLst/>
          </a:prstGeom>
          <a:noFill/>
          <a:ln cap="flat" cmpd="sng" w="9525">
            <a:solidFill>
              <a:srgbClr val="3C78D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3"/>
          <p:cNvSpPr/>
          <p:nvPr/>
        </p:nvSpPr>
        <p:spPr>
          <a:xfrm>
            <a:off x="4895700" y="2077632"/>
            <a:ext cx="114600" cy="114600"/>
          </a:xfrm>
          <a:prstGeom prst="ellipse">
            <a:avLst/>
          </a:prstGeom>
          <a:noFill/>
          <a:ln cap="flat" cmpd="sng" w="9525">
            <a:solidFill>
              <a:srgbClr val="3C78D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3"/>
          <p:cNvSpPr/>
          <p:nvPr/>
        </p:nvSpPr>
        <p:spPr>
          <a:xfrm rot="8100000">
            <a:off x="8699949" y="1890769"/>
            <a:ext cx="122612" cy="122612"/>
          </a:xfrm>
          <a:prstGeom prst="teardrop">
            <a:avLst>
              <a:gd fmla="val 100000" name="adj"/>
            </a:avLst>
          </a:prstGeom>
          <a:noFill/>
          <a:ln cap="flat" cmpd="sng" w="28575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3"/>
          <p:cNvSpPr txBox="1"/>
          <p:nvPr>
            <p:ph type="ctrTitle"/>
          </p:nvPr>
        </p:nvSpPr>
        <p:spPr>
          <a:xfrm>
            <a:off x="2309350" y="3031150"/>
            <a:ext cx="52146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1pPr>
            <a:lvl2pPr lvl="1" rt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2pPr>
            <a:lvl3pPr lvl="2" rt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3pPr>
            <a:lvl4pPr lvl="3" rt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4pPr>
            <a:lvl5pPr lvl="4" rt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5pPr>
            <a:lvl6pPr lvl="5" rt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6pPr>
            <a:lvl7pPr lvl="6" rt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7pPr>
            <a:lvl8pPr lvl="7" rt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8pPr>
            <a:lvl9pPr lvl="8" rt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9pPr>
          </a:lstStyle>
          <a:p/>
        </p:txBody>
      </p:sp>
      <p:sp>
        <p:nvSpPr>
          <p:cNvPr id="115" name="Google Shape;115;p3"/>
          <p:cNvSpPr txBox="1"/>
          <p:nvPr>
            <p:ph idx="1" type="subTitle"/>
          </p:nvPr>
        </p:nvSpPr>
        <p:spPr>
          <a:xfrm>
            <a:off x="2309441" y="4059250"/>
            <a:ext cx="52146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None/>
              <a:defRPr>
                <a:solidFill>
                  <a:srgbClr val="FFFFFF"/>
                </a:solidFill>
              </a:defRPr>
            </a:lvl1pPr>
            <a:lvl2pPr lvl="1" rt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2pPr>
            <a:lvl3pPr lvl="2" rt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3pPr>
            <a:lvl4pPr lvl="3" rt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4pPr>
            <a:lvl5pPr lvl="4" rt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5pPr>
            <a:lvl6pPr lvl="5" rt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6pPr>
            <a:lvl7pPr lvl="6" rt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7pPr>
            <a:lvl8pPr lvl="7" rt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8pPr>
            <a:lvl9pPr lvl="8" rt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9pPr>
          </a:lstStyle>
          <a:p/>
        </p:txBody>
      </p:sp>
      <p:sp>
        <p:nvSpPr>
          <p:cNvPr id="116" name="Google Shape;116;p3"/>
          <p:cNvSpPr txBox="1"/>
          <p:nvPr>
            <p:ph idx="12" type="sldNum"/>
          </p:nvPr>
        </p:nvSpPr>
        <p:spPr>
          <a:xfrm>
            <a:off x="8556775" y="4826200"/>
            <a:ext cx="548700" cy="31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">
  <p:cSld name="TITLE_1_1"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4"/>
          <p:cNvSpPr txBox="1"/>
          <p:nvPr>
            <p:ph idx="1" type="body"/>
          </p:nvPr>
        </p:nvSpPr>
        <p:spPr>
          <a:xfrm>
            <a:off x="1519975" y="2161800"/>
            <a:ext cx="6104100" cy="81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419100" lvl="0" marL="457200" rtl="0" algn="ctr">
              <a:spcBef>
                <a:spcPts val="600"/>
              </a:spcBef>
              <a:spcAft>
                <a:spcPts val="0"/>
              </a:spcAft>
              <a:buSzPts val="3000"/>
              <a:buChar char="◉"/>
              <a:defRPr i="1" sz="3000"/>
            </a:lvl1pPr>
            <a:lvl2pPr indent="-419100" lvl="1" marL="914400" rtl="0" algn="ctr">
              <a:spcBef>
                <a:spcPts val="0"/>
              </a:spcBef>
              <a:spcAft>
                <a:spcPts val="0"/>
              </a:spcAft>
              <a:buSzPts val="3000"/>
              <a:buChar char="◉"/>
              <a:defRPr i="1" sz="3000"/>
            </a:lvl2pPr>
            <a:lvl3pPr indent="-419100" lvl="2" marL="1371600" rtl="0" algn="ctr">
              <a:spcBef>
                <a:spcPts val="0"/>
              </a:spcBef>
              <a:spcAft>
                <a:spcPts val="0"/>
              </a:spcAft>
              <a:buSzPts val="3000"/>
              <a:buChar char="■"/>
              <a:defRPr i="1" sz="3000"/>
            </a:lvl3pPr>
            <a:lvl4pPr indent="-419100" lvl="3" marL="1828800" rtl="0" algn="ctr">
              <a:spcBef>
                <a:spcPts val="0"/>
              </a:spcBef>
              <a:spcAft>
                <a:spcPts val="0"/>
              </a:spcAft>
              <a:buSzPts val="3000"/>
              <a:buChar char="●"/>
              <a:defRPr i="1" sz="3000"/>
            </a:lvl4pPr>
            <a:lvl5pPr indent="-419100" lvl="4" marL="2286000" rtl="0" algn="ctr">
              <a:spcBef>
                <a:spcPts val="0"/>
              </a:spcBef>
              <a:spcAft>
                <a:spcPts val="0"/>
              </a:spcAft>
              <a:buSzPts val="3000"/>
              <a:buChar char="○"/>
              <a:defRPr i="1" sz="3000"/>
            </a:lvl5pPr>
            <a:lvl6pPr indent="-419100" lvl="5" marL="2743200" rtl="0" algn="ctr">
              <a:spcBef>
                <a:spcPts val="0"/>
              </a:spcBef>
              <a:spcAft>
                <a:spcPts val="0"/>
              </a:spcAft>
              <a:buSzPts val="3000"/>
              <a:buChar char="■"/>
              <a:defRPr i="1" sz="3000"/>
            </a:lvl6pPr>
            <a:lvl7pPr indent="-419100" lvl="6" marL="3200400" rtl="0" algn="ctr">
              <a:spcBef>
                <a:spcPts val="0"/>
              </a:spcBef>
              <a:spcAft>
                <a:spcPts val="0"/>
              </a:spcAft>
              <a:buSzPts val="3000"/>
              <a:buChar char="●"/>
              <a:defRPr i="1" sz="3000"/>
            </a:lvl7pPr>
            <a:lvl8pPr indent="-419100" lvl="7" marL="3657600" rtl="0" algn="ctr">
              <a:spcBef>
                <a:spcPts val="0"/>
              </a:spcBef>
              <a:spcAft>
                <a:spcPts val="0"/>
              </a:spcAft>
              <a:buSzPts val="3000"/>
              <a:buChar char="○"/>
              <a:defRPr i="1" sz="3000"/>
            </a:lvl8pPr>
            <a:lvl9pPr indent="-419100" lvl="8" marL="4114800" algn="ctr">
              <a:spcBef>
                <a:spcPts val="0"/>
              </a:spcBef>
              <a:spcAft>
                <a:spcPts val="0"/>
              </a:spcAft>
              <a:buSzPts val="3000"/>
              <a:buChar char="■"/>
              <a:defRPr i="1" sz="3000"/>
            </a:lvl9pPr>
          </a:lstStyle>
          <a:p/>
        </p:txBody>
      </p:sp>
      <p:sp>
        <p:nvSpPr>
          <p:cNvPr id="119" name="Google Shape;119;p4"/>
          <p:cNvSpPr txBox="1"/>
          <p:nvPr/>
        </p:nvSpPr>
        <p:spPr>
          <a:xfrm>
            <a:off x="3593400" y="552769"/>
            <a:ext cx="1957200" cy="65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600">
                <a:solidFill>
                  <a:schemeClr val="accent1"/>
                </a:solidFill>
              </a:rPr>
              <a:t>“</a:t>
            </a:r>
            <a:endParaRPr sz="9600">
              <a:solidFill>
                <a:schemeClr val="accent1"/>
              </a:solidFill>
            </a:endParaRPr>
          </a:p>
        </p:txBody>
      </p:sp>
      <p:sp>
        <p:nvSpPr>
          <p:cNvPr id="120" name="Google Shape;120;p4"/>
          <p:cNvSpPr/>
          <p:nvPr/>
        </p:nvSpPr>
        <p:spPr>
          <a:xfrm>
            <a:off x="-28575" y="4446775"/>
            <a:ext cx="9191625" cy="712478"/>
          </a:xfrm>
          <a:custGeom>
            <a:rect b="b" l="l" r="r" t="t"/>
            <a:pathLst>
              <a:path extrusionOk="0" h="41339" w="367665">
                <a:moveTo>
                  <a:pt x="381" y="381"/>
                </a:moveTo>
                <a:lnTo>
                  <a:pt x="16574" y="16383"/>
                </a:lnTo>
                <a:lnTo>
                  <a:pt x="31623" y="7430"/>
                </a:lnTo>
                <a:lnTo>
                  <a:pt x="62484" y="7239"/>
                </a:lnTo>
                <a:lnTo>
                  <a:pt x="77724" y="0"/>
                </a:lnTo>
                <a:lnTo>
                  <a:pt x="92964" y="19622"/>
                </a:lnTo>
                <a:lnTo>
                  <a:pt x="108014" y="30861"/>
                </a:lnTo>
                <a:lnTo>
                  <a:pt x="123063" y="30671"/>
                </a:lnTo>
                <a:lnTo>
                  <a:pt x="139065" y="15050"/>
                </a:lnTo>
                <a:lnTo>
                  <a:pt x="154115" y="11430"/>
                </a:lnTo>
                <a:lnTo>
                  <a:pt x="168783" y="3408"/>
                </a:lnTo>
                <a:lnTo>
                  <a:pt x="184404" y="21527"/>
                </a:lnTo>
                <a:lnTo>
                  <a:pt x="199644" y="22155"/>
                </a:lnTo>
                <a:lnTo>
                  <a:pt x="214694" y="36386"/>
                </a:lnTo>
                <a:lnTo>
                  <a:pt x="230124" y="36386"/>
                </a:lnTo>
                <a:lnTo>
                  <a:pt x="246126" y="29147"/>
                </a:lnTo>
                <a:lnTo>
                  <a:pt x="261176" y="29147"/>
                </a:lnTo>
                <a:lnTo>
                  <a:pt x="275463" y="16574"/>
                </a:lnTo>
                <a:lnTo>
                  <a:pt x="291656" y="24384"/>
                </a:lnTo>
                <a:lnTo>
                  <a:pt x="305943" y="11811"/>
                </a:lnTo>
                <a:lnTo>
                  <a:pt x="336804" y="11621"/>
                </a:lnTo>
                <a:lnTo>
                  <a:pt x="351854" y="16383"/>
                </a:lnTo>
                <a:lnTo>
                  <a:pt x="367665" y="4001"/>
                </a:lnTo>
                <a:lnTo>
                  <a:pt x="367284" y="41339"/>
                </a:lnTo>
                <a:lnTo>
                  <a:pt x="0" y="41339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</p:sp>
      <p:sp>
        <p:nvSpPr>
          <p:cNvPr id="121" name="Google Shape;121;p4"/>
          <p:cNvSpPr/>
          <p:nvPr/>
        </p:nvSpPr>
        <p:spPr>
          <a:xfrm>
            <a:off x="-28575" y="4578111"/>
            <a:ext cx="9191625" cy="584439"/>
          </a:xfrm>
          <a:custGeom>
            <a:rect b="b" l="l" r="r" t="t"/>
            <a:pathLst>
              <a:path extrusionOk="0" h="33910" w="367665">
                <a:moveTo>
                  <a:pt x="381" y="8001"/>
                </a:moveTo>
                <a:lnTo>
                  <a:pt x="16764" y="16266"/>
                </a:lnTo>
                <a:lnTo>
                  <a:pt x="47244" y="16266"/>
                </a:lnTo>
                <a:lnTo>
                  <a:pt x="62484" y="9925"/>
                </a:lnTo>
                <a:lnTo>
                  <a:pt x="77724" y="23434"/>
                </a:lnTo>
                <a:lnTo>
                  <a:pt x="92964" y="23434"/>
                </a:lnTo>
                <a:lnTo>
                  <a:pt x="107442" y="16266"/>
                </a:lnTo>
                <a:lnTo>
                  <a:pt x="122682" y="11855"/>
                </a:lnTo>
                <a:lnTo>
                  <a:pt x="138684" y="11855"/>
                </a:lnTo>
                <a:lnTo>
                  <a:pt x="153924" y="15714"/>
                </a:lnTo>
                <a:lnTo>
                  <a:pt x="168783" y="11028"/>
                </a:lnTo>
                <a:lnTo>
                  <a:pt x="184023" y="18471"/>
                </a:lnTo>
                <a:lnTo>
                  <a:pt x="199644" y="29775"/>
                </a:lnTo>
                <a:lnTo>
                  <a:pt x="214122" y="22055"/>
                </a:lnTo>
                <a:lnTo>
                  <a:pt x="229743" y="22055"/>
                </a:lnTo>
                <a:lnTo>
                  <a:pt x="245364" y="8546"/>
                </a:lnTo>
                <a:lnTo>
                  <a:pt x="260604" y="16266"/>
                </a:lnTo>
                <a:lnTo>
                  <a:pt x="275844" y="16266"/>
                </a:lnTo>
                <a:lnTo>
                  <a:pt x="291084" y="9925"/>
                </a:lnTo>
                <a:lnTo>
                  <a:pt x="321564" y="9925"/>
                </a:lnTo>
                <a:lnTo>
                  <a:pt x="336804" y="23158"/>
                </a:lnTo>
                <a:lnTo>
                  <a:pt x="351282" y="18471"/>
                </a:lnTo>
                <a:lnTo>
                  <a:pt x="367665" y="0"/>
                </a:lnTo>
                <a:lnTo>
                  <a:pt x="367665" y="33910"/>
                </a:lnTo>
                <a:lnTo>
                  <a:pt x="0" y="33910"/>
                </a:lnTo>
                <a:close/>
              </a:path>
            </a:pathLst>
          </a:custGeom>
          <a:solidFill>
            <a:srgbClr val="00CEF6">
              <a:alpha val="73460"/>
            </a:srgbClr>
          </a:solidFill>
          <a:ln>
            <a:noFill/>
          </a:ln>
        </p:spPr>
      </p:sp>
      <p:sp>
        <p:nvSpPr>
          <p:cNvPr id="122" name="Google Shape;122;p4"/>
          <p:cNvSpPr/>
          <p:nvPr/>
        </p:nvSpPr>
        <p:spPr>
          <a:xfrm rot="8100000">
            <a:off x="1847981" y="4252969"/>
            <a:ext cx="122612" cy="122612"/>
          </a:xfrm>
          <a:prstGeom prst="teardrop">
            <a:avLst>
              <a:gd fmla="val 100000" name="adj"/>
            </a:avLst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4"/>
          <p:cNvSpPr/>
          <p:nvPr/>
        </p:nvSpPr>
        <p:spPr>
          <a:xfrm rot="8100000">
            <a:off x="6038981" y="4536819"/>
            <a:ext cx="122612" cy="122612"/>
          </a:xfrm>
          <a:prstGeom prst="teardrop">
            <a:avLst>
              <a:gd fmla="val 100000" name="adj"/>
            </a:avLst>
          </a:prstGeom>
          <a:noFill/>
          <a:ln cap="flat" cmpd="sng" w="2857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4"/>
          <p:cNvSpPr/>
          <p:nvPr/>
        </p:nvSpPr>
        <p:spPr>
          <a:xfrm rot="8100000">
            <a:off x="7181981" y="4570169"/>
            <a:ext cx="122612" cy="122612"/>
          </a:xfrm>
          <a:prstGeom prst="teardrop">
            <a:avLst>
              <a:gd fmla="val 100000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25" name="Google Shape;125;p4"/>
          <p:cNvGrpSpPr/>
          <p:nvPr/>
        </p:nvGrpSpPr>
        <p:grpSpPr>
          <a:xfrm>
            <a:off x="-9525" y="4462475"/>
            <a:ext cx="9167825" cy="595300"/>
            <a:chOff x="-9525" y="4462475"/>
            <a:chExt cx="9167825" cy="595300"/>
          </a:xfrm>
        </p:grpSpPr>
        <p:sp>
          <p:nvSpPr>
            <p:cNvPr id="126" name="Google Shape;126;p4"/>
            <p:cNvSpPr/>
            <p:nvPr/>
          </p:nvSpPr>
          <p:spPr>
            <a:xfrm>
              <a:off x="-9525" y="4581525"/>
              <a:ext cx="4205300" cy="476250"/>
            </a:xfrm>
            <a:custGeom>
              <a:rect b="b" l="l" r="r" t="t"/>
              <a:pathLst>
                <a:path extrusionOk="0" h="19050" w="168212">
                  <a:moveTo>
                    <a:pt x="0" y="1715"/>
                  </a:moveTo>
                  <a:lnTo>
                    <a:pt x="15812" y="16574"/>
                  </a:lnTo>
                  <a:lnTo>
                    <a:pt x="31052" y="16574"/>
                  </a:lnTo>
                  <a:lnTo>
                    <a:pt x="46292" y="14097"/>
                  </a:lnTo>
                  <a:lnTo>
                    <a:pt x="61532" y="19050"/>
                  </a:lnTo>
                  <a:lnTo>
                    <a:pt x="76581" y="11240"/>
                  </a:lnTo>
                  <a:lnTo>
                    <a:pt x="92012" y="11240"/>
                  </a:lnTo>
                  <a:lnTo>
                    <a:pt x="106871" y="0"/>
                  </a:lnTo>
                  <a:lnTo>
                    <a:pt x="122111" y="2667"/>
                  </a:lnTo>
                  <a:lnTo>
                    <a:pt x="137541" y="2667"/>
                  </a:lnTo>
                  <a:lnTo>
                    <a:pt x="152972" y="16002"/>
                  </a:lnTo>
                  <a:lnTo>
                    <a:pt x="168212" y="16002"/>
                  </a:lnTo>
                </a:path>
              </a:pathLst>
            </a:custGeom>
            <a:noFill/>
            <a:ln cap="flat" cmpd="sng" w="9525">
              <a:solidFill>
                <a:schemeClr val="accent2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127" name="Google Shape;127;p4"/>
            <p:cNvSpPr/>
            <p:nvPr/>
          </p:nvSpPr>
          <p:spPr>
            <a:xfrm>
              <a:off x="4195775" y="4462475"/>
              <a:ext cx="3424225" cy="590550"/>
            </a:xfrm>
            <a:custGeom>
              <a:rect b="b" l="l" r="r" t="t"/>
              <a:pathLst>
                <a:path extrusionOk="0" h="23622" w="136969">
                  <a:moveTo>
                    <a:pt x="0" y="20955"/>
                  </a:moveTo>
                  <a:lnTo>
                    <a:pt x="15049" y="9144"/>
                  </a:lnTo>
                  <a:lnTo>
                    <a:pt x="30480" y="4381"/>
                  </a:lnTo>
                  <a:lnTo>
                    <a:pt x="45720" y="13716"/>
                  </a:lnTo>
                  <a:lnTo>
                    <a:pt x="60769" y="13716"/>
                  </a:lnTo>
                  <a:lnTo>
                    <a:pt x="76009" y="16573"/>
                  </a:lnTo>
                  <a:lnTo>
                    <a:pt x="91249" y="11811"/>
                  </a:lnTo>
                  <a:lnTo>
                    <a:pt x="106680" y="23622"/>
                  </a:lnTo>
                  <a:lnTo>
                    <a:pt x="122110" y="23622"/>
                  </a:lnTo>
                  <a:lnTo>
                    <a:pt x="136969" y="0"/>
                  </a:lnTo>
                </a:path>
              </a:pathLst>
            </a:custGeom>
            <a:noFill/>
            <a:ln cap="flat" cmpd="sng" w="9525">
              <a:solidFill>
                <a:schemeClr val="accent2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128" name="Google Shape;128;p4"/>
            <p:cNvSpPr/>
            <p:nvPr/>
          </p:nvSpPr>
          <p:spPr>
            <a:xfrm>
              <a:off x="7624775" y="4472000"/>
              <a:ext cx="1533525" cy="414325"/>
            </a:xfrm>
            <a:custGeom>
              <a:rect b="b" l="l" r="r" t="t"/>
              <a:pathLst>
                <a:path extrusionOk="0" h="16573" w="61341">
                  <a:moveTo>
                    <a:pt x="0" y="0"/>
                  </a:moveTo>
                  <a:lnTo>
                    <a:pt x="15049" y="4762"/>
                  </a:lnTo>
                  <a:lnTo>
                    <a:pt x="30670" y="4762"/>
                  </a:lnTo>
                  <a:lnTo>
                    <a:pt x="45910" y="4762"/>
                  </a:lnTo>
                  <a:lnTo>
                    <a:pt x="61341" y="16573"/>
                  </a:lnTo>
                </a:path>
              </a:pathLst>
            </a:custGeom>
            <a:noFill/>
            <a:ln cap="flat" cmpd="sng" w="9525">
              <a:solidFill>
                <a:schemeClr val="accent2"/>
              </a:solidFill>
              <a:prstDash val="solid"/>
              <a:round/>
              <a:headEnd len="med" w="med" type="none"/>
              <a:tailEnd len="med" w="med" type="none"/>
            </a:ln>
          </p:spPr>
        </p:sp>
      </p:grpSp>
      <p:grpSp>
        <p:nvGrpSpPr>
          <p:cNvPr id="129" name="Google Shape;129;p4"/>
          <p:cNvGrpSpPr/>
          <p:nvPr/>
        </p:nvGrpSpPr>
        <p:grpSpPr>
          <a:xfrm>
            <a:off x="-42837" y="4443488"/>
            <a:ext cx="9229575" cy="642787"/>
            <a:chOff x="-42837" y="4443488"/>
            <a:chExt cx="9229575" cy="642787"/>
          </a:xfrm>
        </p:grpSpPr>
        <p:sp>
          <p:nvSpPr>
            <p:cNvPr id="130" name="Google Shape;130;p4"/>
            <p:cNvSpPr/>
            <p:nvPr/>
          </p:nvSpPr>
          <p:spPr>
            <a:xfrm>
              <a:off x="1114450" y="49006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1" name="Google Shape;131;p4"/>
            <p:cNvSpPr/>
            <p:nvPr/>
          </p:nvSpPr>
          <p:spPr>
            <a:xfrm>
              <a:off x="1495450" y="5029275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2" name="Google Shape;132;p4"/>
            <p:cNvSpPr/>
            <p:nvPr/>
          </p:nvSpPr>
          <p:spPr>
            <a:xfrm>
              <a:off x="733450" y="4972125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3" name="Google Shape;133;p4"/>
            <p:cNvSpPr/>
            <p:nvPr/>
          </p:nvSpPr>
          <p:spPr>
            <a:xfrm>
              <a:off x="352450" y="49626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4" name="Google Shape;134;p4"/>
            <p:cNvSpPr/>
            <p:nvPr/>
          </p:nvSpPr>
          <p:spPr>
            <a:xfrm>
              <a:off x="-42837" y="46054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5" name="Google Shape;135;p4"/>
            <p:cNvSpPr/>
            <p:nvPr/>
          </p:nvSpPr>
          <p:spPr>
            <a:xfrm>
              <a:off x="1876450" y="48340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6" name="Google Shape;136;p4"/>
            <p:cNvSpPr/>
            <p:nvPr/>
          </p:nvSpPr>
          <p:spPr>
            <a:xfrm>
              <a:off x="2257450" y="482925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7" name="Google Shape;137;p4"/>
            <p:cNvSpPr/>
            <p:nvPr/>
          </p:nvSpPr>
          <p:spPr>
            <a:xfrm>
              <a:off x="2638450" y="454826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" name="Google Shape;138;p4"/>
            <p:cNvSpPr/>
            <p:nvPr/>
          </p:nvSpPr>
          <p:spPr>
            <a:xfrm>
              <a:off x="3019450" y="461493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9" name="Google Shape;139;p4"/>
            <p:cNvSpPr/>
            <p:nvPr/>
          </p:nvSpPr>
          <p:spPr>
            <a:xfrm>
              <a:off x="3400450" y="461493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0" name="Google Shape;140;p4"/>
            <p:cNvSpPr/>
            <p:nvPr/>
          </p:nvSpPr>
          <p:spPr>
            <a:xfrm>
              <a:off x="3781450" y="49483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1" name="Google Shape;141;p4"/>
            <p:cNvSpPr/>
            <p:nvPr/>
          </p:nvSpPr>
          <p:spPr>
            <a:xfrm>
              <a:off x="4162450" y="49483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2" name="Google Shape;142;p4"/>
            <p:cNvSpPr/>
            <p:nvPr/>
          </p:nvSpPr>
          <p:spPr>
            <a:xfrm>
              <a:off x="4543450" y="4667325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3" name="Google Shape;143;p4"/>
            <p:cNvSpPr/>
            <p:nvPr/>
          </p:nvSpPr>
          <p:spPr>
            <a:xfrm>
              <a:off x="4924450" y="45435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4" name="Google Shape;144;p4"/>
            <p:cNvSpPr/>
            <p:nvPr/>
          </p:nvSpPr>
          <p:spPr>
            <a:xfrm>
              <a:off x="5305450" y="47721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5" name="Google Shape;145;p4"/>
            <p:cNvSpPr/>
            <p:nvPr/>
          </p:nvSpPr>
          <p:spPr>
            <a:xfrm>
              <a:off x="5686450" y="47721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6" name="Google Shape;146;p4"/>
            <p:cNvSpPr/>
            <p:nvPr/>
          </p:nvSpPr>
          <p:spPr>
            <a:xfrm>
              <a:off x="6067450" y="48483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7" name="Google Shape;147;p4"/>
            <p:cNvSpPr/>
            <p:nvPr/>
          </p:nvSpPr>
          <p:spPr>
            <a:xfrm>
              <a:off x="6448450" y="472923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8" name="Google Shape;148;p4"/>
            <p:cNvSpPr/>
            <p:nvPr/>
          </p:nvSpPr>
          <p:spPr>
            <a:xfrm>
              <a:off x="6829450" y="50245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9" name="Google Shape;149;p4"/>
            <p:cNvSpPr/>
            <p:nvPr/>
          </p:nvSpPr>
          <p:spPr>
            <a:xfrm>
              <a:off x="7210450" y="50245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0" name="Google Shape;150;p4"/>
            <p:cNvSpPr/>
            <p:nvPr/>
          </p:nvSpPr>
          <p:spPr>
            <a:xfrm>
              <a:off x="7591450" y="44434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1" name="Google Shape;151;p4"/>
            <p:cNvSpPr/>
            <p:nvPr/>
          </p:nvSpPr>
          <p:spPr>
            <a:xfrm>
              <a:off x="7972450" y="45577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2" name="Google Shape;152;p4"/>
            <p:cNvSpPr/>
            <p:nvPr/>
          </p:nvSpPr>
          <p:spPr>
            <a:xfrm>
              <a:off x="8353450" y="45577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3" name="Google Shape;153;p4"/>
            <p:cNvSpPr/>
            <p:nvPr/>
          </p:nvSpPr>
          <p:spPr>
            <a:xfrm>
              <a:off x="8734450" y="45577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4" name="Google Shape;154;p4"/>
            <p:cNvSpPr/>
            <p:nvPr/>
          </p:nvSpPr>
          <p:spPr>
            <a:xfrm>
              <a:off x="9129738" y="486735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55" name="Google Shape;155;p4"/>
          <p:cNvSpPr/>
          <p:nvPr/>
        </p:nvSpPr>
        <p:spPr>
          <a:xfrm>
            <a:off x="2990700" y="4586200"/>
            <a:ext cx="114600" cy="114600"/>
          </a:xfrm>
          <a:prstGeom prst="ellipse">
            <a:avLst/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4"/>
          <p:cNvSpPr/>
          <p:nvPr/>
        </p:nvSpPr>
        <p:spPr>
          <a:xfrm>
            <a:off x="1085700" y="4871950"/>
            <a:ext cx="114600" cy="114600"/>
          </a:xfrm>
          <a:prstGeom prst="ellipse">
            <a:avLst/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4"/>
          <p:cNvSpPr/>
          <p:nvPr/>
        </p:nvSpPr>
        <p:spPr>
          <a:xfrm>
            <a:off x="4895700" y="4516032"/>
            <a:ext cx="114600" cy="114600"/>
          </a:xfrm>
          <a:prstGeom prst="ellipse">
            <a:avLst/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4"/>
          <p:cNvSpPr/>
          <p:nvPr/>
        </p:nvSpPr>
        <p:spPr>
          <a:xfrm rot="8100000">
            <a:off x="8699949" y="4329169"/>
            <a:ext cx="122612" cy="122612"/>
          </a:xfrm>
          <a:prstGeom prst="teardrop">
            <a:avLst>
              <a:gd fmla="val 100000" name="adj"/>
            </a:avLst>
          </a:prstGeom>
          <a:noFill/>
          <a:ln cap="flat" cmpd="sng" w="28575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4"/>
          <p:cNvSpPr txBox="1"/>
          <p:nvPr>
            <p:ph idx="12" type="sldNum"/>
          </p:nvPr>
        </p:nvSpPr>
        <p:spPr>
          <a:xfrm>
            <a:off x="8556775" y="4826200"/>
            <a:ext cx="548700" cy="31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1 column" type="tx">
  <p:cSld name="TITLE_AND_BODY"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5"/>
          <p:cNvSpPr/>
          <p:nvPr/>
        </p:nvSpPr>
        <p:spPr>
          <a:xfrm>
            <a:off x="-28575" y="4446775"/>
            <a:ext cx="9191625" cy="712478"/>
          </a:xfrm>
          <a:custGeom>
            <a:rect b="b" l="l" r="r" t="t"/>
            <a:pathLst>
              <a:path extrusionOk="0" h="41339" w="367665">
                <a:moveTo>
                  <a:pt x="381" y="381"/>
                </a:moveTo>
                <a:lnTo>
                  <a:pt x="16574" y="16383"/>
                </a:lnTo>
                <a:lnTo>
                  <a:pt x="31623" y="7430"/>
                </a:lnTo>
                <a:lnTo>
                  <a:pt x="62484" y="7239"/>
                </a:lnTo>
                <a:lnTo>
                  <a:pt x="77724" y="0"/>
                </a:lnTo>
                <a:lnTo>
                  <a:pt x="92964" y="19622"/>
                </a:lnTo>
                <a:lnTo>
                  <a:pt x="108014" y="30861"/>
                </a:lnTo>
                <a:lnTo>
                  <a:pt x="123063" y="30671"/>
                </a:lnTo>
                <a:lnTo>
                  <a:pt x="139065" y="15050"/>
                </a:lnTo>
                <a:lnTo>
                  <a:pt x="154115" y="11430"/>
                </a:lnTo>
                <a:lnTo>
                  <a:pt x="168783" y="3408"/>
                </a:lnTo>
                <a:lnTo>
                  <a:pt x="184404" y="21527"/>
                </a:lnTo>
                <a:lnTo>
                  <a:pt x="199644" y="22155"/>
                </a:lnTo>
                <a:lnTo>
                  <a:pt x="214694" y="36386"/>
                </a:lnTo>
                <a:lnTo>
                  <a:pt x="230124" y="36386"/>
                </a:lnTo>
                <a:lnTo>
                  <a:pt x="246126" y="29147"/>
                </a:lnTo>
                <a:lnTo>
                  <a:pt x="261176" y="29147"/>
                </a:lnTo>
                <a:lnTo>
                  <a:pt x="275463" y="16574"/>
                </a:lnTo>
                <a:lnTo>
                  <a:pt x="291656" y="24384"/>
                </a:lnTo>
                <a:lnTo>
                  <a:pt x="305943" y="11811"/>
                </a:lnTo>
                <a:lnTo>
                  <a:pt x="336804" y="11621"/>
                </a:lnTo>
                <a:lnTo>
                  <a:pt x="351854" y="16383"/>
                </a:lnTo>
                <a:lnTo>
                  <a:pt x="367665" y="4001"/>
                </a:lnTo>
                <a:lnTo>
                  <a:pt x="367284" y="41339"/>
                </a:lnTo>
                <a:lnTo>
                  <a:pt x="0" y="41339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</p:sp>
      <p:sp>
        <p:nvSpPr>
          <p:cNvPr id="162" name="Google Shape;162;p5"/>
          <p:cNvSpPr/>
          <p:nvPr/>
        </p:nvSpPr>
        <p:spPr>
          <a:xfrm>
            <a:off x="-28575" y="4578111"/>
            <a:ext cx="9191625" cy="584439"/>
          </a:xfrm>
          <a:custGeom>
            <a:rect b="b" l="l" r="r" t="t"/>
            <a:pathLst>
              <a:path extrusionOk="0" h="33910" w="367665">
                <a:moveTo>
                  <a:pt x="381" y="8001"/>
                </a:moveTo>
                <a:lnTo>
                  <a:pt x="16764" y="16266"/>
                </a:lnTo>
                <a:lnTo>
                  <a:pt x="47244" y="16266"/>
                </a:lnTo>
                <a:lnTo>
                  <a:pt x="62484" y="9925"/>
                </a:lnTo>
                <a:lnTo>
                  <a:pt x="77724" y="23434"/>
                </a:lnTo>
                <a:lnTo>
                  <a:pt x="92964" y="23434"/>
                </a:lnTo>
                <a:lnTo>
                  <a:pt x="107442" y="16266"/>
                </a:lnTo>
                <a:lnTo>
                  <a:pt x="122682" y="11855"/>
                </a:lnTo>
                <a:lnTo>
                  <a:pt x="138684" y="11855"/>
                </a:lnTo>
                <a:lnTo>
                  <a:pt x="153924" y="15714"/>
                </a:lnTo>
                <a:lnTo>
                  <a:pt x="168783" y="11028"/>
                </a:lnTo>
                <a:lnTo>
                  <a:pt x="184023" y="18471"/>
                </a:lnTo>
                <a:lnTo>
                  <a:pt x="199644" y="29775"/>
                </a:lnTo>
                <a:lnTo>
                  <a:pt x="214122" y="22055"/>
                </a:lnTo>
                <a:lnTo>
                  <a:pt x="229743" y="22055"/>
                </a:lnTo>
                <a:lnTo>
                  <a:pt x="245364" y="8546"/>
                </a:lnTo>
                <a:lnTo>
                  <a:pt x="260604" y="16266"/>
                </a:lnTo>
                <a:lnTo>
                  <a:pt x="275844" y="16266"/>
                </a:lnTo>
                <a:lnTo>
                  <a:pt x="291084" y="9925"/>
                </a:lnTo>
                <a:lnTo>
                  <a:pt x="321564" y="9925"/>
                </a:lnTo>
                <a:lnTo>
                  <a:pt x="336804" y="23158"/>
                </a:lnTo>
                <a:lnTo>
                  <a:pt x="351282" y="18471"/>
                </a:lnTo>
                <a:lnTo>
                  <a:pt x="367665" y="0"/>
                </a:lnTo>
                <a:lnTo>
                  <a:pt x="367665" y="33910"/>
                </a:lnTo>
                <a:lnTo>
                  <a:pt x="0" y="33910"/>
                </a:lnTo>
                <a:close/>
              </a:path>
            </a:pathLst>
          </a:custGeom>
          <a:solidFill>
            <a:srgbClr val="00CEF6">
              <a:alpha val="73460"/>
            </a:srgbClr>
          </a:solidFill>
          <a:ln>
            <a:noFill/>
          </a:ln>
        </p:spPr>
      </p:sp>
      <p:sp>
        <p:nvSpPr>
          <p:cNvPr id="163" name="Google Shape;163;p5"/>
          <p:cNvSpPr/>
          <p:nvPr/>
        </p:nvSpPr>
        <p:spPr>
          <a:xfrm rot="8100000">
            <a:off x="1847981" y="4252969"/>
            <a:ext cx="122612" cy="122612"/>
          </a:xfrm>
          <a:prstGeom prst="teardrop">
            <a:avLst>
              <a:gd fmla="val 100000" name="adj"/>
            </a:avLst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5"/>
          <p:cNvSpPr/>
          <p:nvPr/>
        </p:nvSpPr>
        <p:spPr>
          <a:xfrm rot="8100000">
            <a:off x="6038981" y="4536819"/>
            <a:ext cx="122612" cy="122612"/>
          </a:xfrm>
          <a:prstGeom prst="teardrop">
            <a:avLst>
              <a:gd fmla="val 100000" name="adj"/>
            </a:avLst>
          </a:prstGeom>
          <a:noFill/>
          <a:ln cap="flat" cmpd="sng" w="2857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5"/>
          <p:cNvSpPr/>
          <p:nvPr/>
        </p:nvSpPr>
        <p:spPr>
          <a:xfrm rot="8100000">
            <a:off x="7181981" y="4570169"/>
            <a:ext cx="122612" cy="122612"/>
          </a:xfrm>
          <a:prstGeom prst="teardrop">
            <a:avLst>
              <a:gd fmla="val 100000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66" name="Google Shape;166;p5"/>
          <p:cNvGrpSpPr/>
          <p:nvPr/>
        </p:nvGrpSpPr>
        <p:grpSpPr>
          <a:xfrm>
            <a:off x="-9525" y="4462475"/>
            <a:ext cx="9167825" cy="595300"/>
            <a:chOff x="-9525" y="4462475"/>
            <a:chExt cx="9167825" cy="595300"/>
          </a:xfrm>
        </p:grpSpPr>
        <p:sp>
          <p:nvSpPr>
            <p:cNvPr id="167" name="Google Shape;167;p5"/>
            <p:cNvSpPr/>
            <p:nvPr/>
          </p:nvSpPr>
          <p:spPr>
            <a:xfrm>
              <a:off x="-9525" y="4581525"/>
              <a:ext cx="4205300" cy="476250"/>
            </a:xfrm>
            <a:custGeom>
              <a:rect b="b" l="l" r="r" t="t"/>
              <a:pathLst>
                <a:path extrusionOk="0" h="19050" w="168212">
                  <a:moveTo>
                    <a:pt x="0" y="1715"/>
                  </a:moveTo>
                  <a:lnTo>
                    <a:pt x="15812" y="16574"/>
                  </a:lnTo>
                  <a:lnTo>
                    <a:pt x="31052" y="16574"/>
                  </a:lnTo>
                  <a:lnTo>
                    <a:pt x="46292" y="14097"/>
                  </a:lnTo>
                  <a:lnTo>
                    <a:pt x="61532" y="19050"/>
                  </a:lnTo>
                  <a:lnTo>
                    <a:pt x="76581" y="11240"/>
                  </a:lnTo>
                  <a:lnTo>
                    <a:pt x="92012" y="11240"/>
                  </a:lnTo>
                  <a:lnTo>
                    <a:pt x="106871" y="0"/>
                  </a:lnTo>
                  <a:lnTo>
                    <a:pt x="122111" y="2667"/>
                  </a:lnTo>
                  <a:lnTo>
                    <a:pt x="137541" y="2667"/>
                  </a:lnTo>
                  <a:lnTo>
                    <a:pt x="152972" y="16002"/>
                  </a:lnTo>
                  <a:lnTo>
                    <a:pt x="168212" y="16002"/>
                  </a:lnTo>
                </a:path>
              </a:pathLst>
            </a:custGeom>
            <a:noFill/>
            <a:ln cap="flat" cmpd="sng" w="9525">
              <a:solidFill>
                <a:schemeClr val="accent2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168" name="Google Shape;168;p5"/>
            <p:cNvSpPr/>
            <p:nvPr/>
          </p:nvSpPr>
          <p:spPr>
            <a:xfrm>
              <a:off x="4195775" y="4462475"/>
              <a:ext cx="3424225" cy="590550"/>
            </a:xfrm>
            <a:custGeom>
              <a:rect b="b" l="l" r="r" t="t"/>
              <a:pathLst>
                <a:path extrusionOk="0" h="23622" w="136969">
                  <a:moveTo>
                    <a:pt x="0" y="20955"/>
                  </a:moveTo>
                  <a:lnTo>
                    <a:pt x="15049" y="9144"/>
                  </a:lnTo>
                  <a:lnTo>
                    <a:pt x="30480" y="4381"/>
                  </a:lnTo>
                  <a:lnTo>
                    <a:pt x="45720" y="13716"/>
                  </a:lnTo>
                  <a:lnTo>
                    <a:pt x="60769" y="13716"/>
                  </a:lnTo>
                  <a:lnTo>
                    <a:pt x="76009" y="16573"/>
                  </a:lnTo>
                  <a:lnTo>
                    <a:pt x="91249" y="11811"/>
                  </a:lnTo>
                  <a:lnTo>
                    <a:pt x="106680" y="23622"/>
                  </a:lnTo>
                  <a:lnTo>
                    <a:pt x="122110" y="23622"/>
                  </a:lnTo>
                  <a:lnTo>
                    <a:pt x="136969" y="0"/>
                  </a:lnTo>
                </a:path>
              </a:pathLst>
            </a:custGeom>
            <a:noFill/>
            <a:ln cap="flat" cmpd="sng" w="9525">
              <a:solidFill>
                <a:schemeClr val="accent2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169" name="Google Shape;169;p5"/>
            <p:cNvSpPr/>
            <p:nvPr/>
          </p:nvSpPr>
          <p:spPr>
            <a:xfrm>
              <a:off x="7624775" y="4472000"/>
              <a:ext cx="1533525" cy="414325"/>
            </a:xfrm>
            <a:custGeom>
              <a:rect b="b" l="l" r="r" t="t"/>
              <a:pathLst>
                <a:path extrusionOk="0" h="16573" w="61341">
                  <a:moveTo>
                    <a:pt x="0" y="0"/>
                  </a:moveTo>
                  <a:lnTo>
                    <a:pt x="15049" y="4762"/>
                  </a:lnTo>
                  <a:lnTo>
                    <a:pt x="30670" y="4762"/>
                  </a:lnTo>
                  <a:lnTo>
                    <a:pt x="45910" y="4762"/>
                  </a:lnTo>
                  <a:lnTo>
                    <a:pt x="61341" y="16573"/>
                  </a:lnTo>
                </a:path>
              </a:pathLst>
            </a:custGeom>
            <a:noFill/>
            <a:ln cap="flat" cmpd="sng" w="9525">
              <a:solidFill>
                <a:schemeClr val="accent2"/>
              </a:solidFill>
              <a:prstDash val="solid"/>
              <a:round/>
              <a:headEnd len="med" w="med" type="none"/>
              <a:tailEnd len="med" w="med" type="none"/>
            </a:ln>
          </p:spPr>
        </p:sp>
      </p:grpSp>
      <p:grpSp>
        <p:nvGrpSpPr>
          <p:cNvPr id="170" name="Google Shape;170;p5"/>
          <p:cNvGrpSpPr/>
          <p:nvPr/>
        </p:nvGrpSpPr>
        <p:grpSpPr>
          <a:xfrm>
            <a:off x="-42837" y="4443488"/>
            <a:ext cx="9229575" cy="642788"/>
            <a:chOff x="-42837" y="4443488"/>
            <a:chExt cx="9229575" cy="642788"/>
          </a:xfrm>
        </p:grpSpPr>
        <p:sp>
          <p:nvSpPr>
            <p:cNvPr id="171" name="Google Shape;171;p5"/>
            <p:cNvSpPr/>
            <p:nvPr/>
          </p:nvSpPr>
          <p:spPr>
            <a:xfrm>
              <a:off x="1114450" y="49006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2" name="Google Shape;172;p5"/>
            <p:cNvSpPr/>
            <p:nvPr/>
          </p:nvSpPr>
          <p:spPr>
            <a:xfrm>
              <a:off x="1495450" y="5029275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3" name="Google Shape;173;p5"/>
            <p:cNvSpPr/>
            <p:nvPr/>
          </p:nvSpPr>
          <p:spPr>
            <a:xfrm>
              <a:off x="733450" y="4972125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4" name="Google Shape;174;p5"/>
            <p:cNvSpPr/>
            <p:nvPr/>
          </p:nvSpPr>
          <p:spPr>
            <a:xfrm>
              <a:off x="352450" y="49626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5" name="Google Shape;175;p5"/>
            <p:cNvSpPr/>
            <p:nvPr/>
          </p:nvSpPr>
          <p:spPr>
            <a:xfrm>
              <a:off x="-42837" y="46054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6" name="Google Shape;176;p5"/>
            <p:cNvSpPr/>
            <p:nvPr/>
          </p:nvSpPr>
          <p:spPr>
            <a:xfrm>
              <a:off x="1876450" y="48340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7" name="Google Shape;177;p5"/>
            <p:cNvSpPr/>
            <p:nvPr/>
          </p:nvSpPr>
          <p:spPr>
            <a:xfrm>
              <a:off x="2257450" y="482925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8" name="Google Shape;178;p5"/>
            <p:cNvSpPr/>
            <p:nvPr/>
          </p:nvSpPr>
          <p:spPr>
            <a:xfrm>
              <a:off x="2638450" y="454826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9" name="Google Shape;179;p5"/>
            <p:cNvSpPr/>
            <p:nvPr/>
          </p:nvSpPr>
          <p:spPr>
            <a:xfrm>
              <a:off x="3019450" y="461493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0" name="Google Shape;180;p5"/>
            <p:cNvSpPr/>
            <p:nvPr/>
          </p:nvSpPr>
          <p:spPr>
            <a:xfrm>
              <a:off x="3400450" y="461493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1" name="Google Shape;181;p5"/>
            <p:cNvSpPr/>
            <p:nvPr/>
          </p:nvSpPr>
          <p:spPr>
            <a:xfrm>
              <a:off x="3781450" y="49483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2" name="Google Shape;182;p5"/>
            <p:cNvSpPr/>
            <p:nvPr/>
          </p:nvSpPr>
          <p:spPr>
            <a:xfrm>
              <a:off x="4162450" y="49483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3" name="Google Shape;183;p5"/>
            <p:cNvSpPr/>
            <p:nvPr/>
          </p:nvSpPr>
          <p:spPr>
            <a:xfrm>
              <a:off x="4543450" y="4667325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4" name="Google Shape;184;p5"/>
            <p:cNvSpPr/>
            <p:nvPr/>
          </p:nvSpPr>
          <p:spPr>
            <a:xfrm>
              <a:off x="4924450" y="45435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5" name="Google Shape;185;p5"/>
            <p:cNvSpPr/>
            <p:nvPr/>
          </p:nvSpPr>
          <p:spPr>
            <a:xfrm>
              <a:off x="5305450" y="47721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6" name="Google Shape;186;p5"/>
            <p:cNvSpPr/>
            <p:nvPr/>
          </p:nvSpPr>
          <p:spPr>
            <a:xfrm>
              <a:off x="5686450" y="47721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7" name="Google Shape;187;p5"/>
            <p:cNvSpPr/>
            <p:nvPr/>
          </p:nvSpPr>
          <p:spPr>
            <a:xfrm>
              <a:off x="6067450" y="48483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8" name="Google Shape;188;p5"/>
            <p:cNvSpPr/>
            <p:nvPr/>
          </p:nvSpPr>
          <p:spPr>
            <a:xfrm>
              <a:off x="6448450" y="472923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9" name="Google Shape;189;p5"/>
            <p:cNvSpPr/>
            <p:nvPr/>
          </p:nvSpPr>
          <p:spPr>
            <a:xfrm>
              <a:off x="6829450" y="50245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0" name="Google Shape;190;p5"/>
            <p:cNvSpPr/>
            <p:nvPr/>
          </p:nvSpPr>
          <p:spPr>
            <a:xfrm>
              <a:off x="7210450" y="50245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1" name="Google Shape;191;p5"/>
            <p:cNvSpPr/>
            <p:nvPr/>
          </p:nvSpPr>
          <p:spPr>
            <a:xfrm>
              <a:off x="7591450" y="44434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2" name="Google Shape;192;p5"/>
            <p:cNvSpPr/>
            <p:nvPr/>
          </p:nvSpPr>
          <p:spPr>
            <a:xfrm>
              <a:off x="7972450" y="45577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3" name="Google Shape;193;p5"/>
            <p:cNvSpPr/>
            <p:nvPr/>
          </p:nvSpPr>
          <p:spPr>
            <a:xfrm>
              <a:off x="8353450" y="45577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4" name="Google Shape;194;p5"/>
            <p:cNvSpPr/>
            <p:nvPr/>
          </p:nvSpPr>
          <p:spPr>
            <a:xfrm>
              <a:off x="8734450" y="45577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5" name="Google Shape;195;p5"/>
            <p:cNvSpPr/>
            <p:nvPr/>
          </p:nvSpPr>
          <p:spPr>
            <a:xfrm>
              <a:off x="9129738" y="486735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96" name="Google Shape;196;p5"/>
          <p:cNvSpPr/>
          <p:nvPr/>
        </p:nvSpPr>
        <p:spPr>
          <a:xfrm>
            <a:off x="2990700" y="4586200"/>
            <a:ext cx="114600" cy="114600"/>
          </a:xfrm>
          <a:prstGeom prst="ellipse">
            <a:avLst/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" name="Google Shape;197;p5"/>
          <p:cNvSpPr/>
          <p:nvPr/>
        </p:nvSpPr>
        <p:spPr>
          <a:xfrm>
            <a:off x="1085700" y="4871950"/>
            <a:ext cx="114600" cy="114600"/>
          </a:xfrm>
          <a:prstGeom prst="ellipse">
            <a:avLst/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5"/>
          <p:cNvSpPr/>
          <p:nvPr/>
        </p:nvSpPr>
        <p:spPr>
          <a:xfrm>
            <a:off x="4895700" y="4516032"/>
            <a:ext cx="114600" cy="114600"/>
          </a:xfrm>
          <a:prstGeom prst="ellipse">
            <a:avLst/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9" name="Google Shape;199;p5"/>
          <p:cNvSpPr/>
          <p:nvPr/>
        </p:nvSpPr>
        <p:spPr>
          <a:xfrm rot="8100000">
            <a:off x="8699949" y="4329169"/>
            <a:ext cx="122612" cy="122612"/>
          </a:xfrm>
          <a:prstGeom prst="teardrop">
            <a:avLst>
              <a:gd fmla="val 100000" name="adj"/>
            </a:avLst>
          </a:prstGeom>
          <a:noFill/>
          <a:ln cap="flat" cmpd="sng" w="28575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0" name="Google Shape;200;p5"/>
          <p:cNvSpPr txBox="1"/>
          <p:nvPr>
            <p:ph type="title"/>
          </p:nvPr>
        </p:nvSpPr>
        <p:spPr>
          <a:xfrm>
            <a:off x="1047750" y="634125"/>
            <a:ext cx="6996600" cy="715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201" name="Google Shape;201;p5"/>
          <p:cNvSpPr txBox="1"/>
          <p:nvPr>
            <p:ph idx="1" type="body"/>
          </p:nvPr>
        </p:nvSpPr>
        <p:spPr>
          <a:xfrm>
            <a:off x="1075850" y="1540175"/>
            <a:ext cx="6996600" cy="192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55600" lvl="0" marL="457200">
              <a:spcBef>
                <a:spcPts val="600"/>
              </a:spcBef>
              <a:spcAft>
                <a:spcPts val="0"/>
              </a:spcAft>
              <a:buSzPts val="2000"/>
              <a:buChar char="◉"/>
              <a:defRPr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◉"/>
              <a:defRPr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202" name="Google Shape;202;p5"/>
          <p:cNvSpPr txBox="1"/>
          <p:nvPr>
            <p:ph idx="12" type="sldNum"/>
          </p:nvPr>
        </p:nvSpPr>
        <p:spPr>
          <a:xfrm>
            <a:off x="8556775" y="4826200"/>
            <a:ext cx="548700" cy="31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2 columns" type="twoColTx">
  <p:cSld name="TITLE_AND_TWO_COLUMNS"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6"/>
          <p:cNvSpPr/>
          <p:nvPr/>
        </p:nvSpPr>
        <p:spPr>
          <a:xfrm>
            <a:off x="-28575" y="4446775"/>
            <a:ext cx="9191625" cy="712478"/>
          </a:xfrm>
          <a:custGeom>
            <a:rect b="b" l="l" r="r" t="t"/>
            <a:pathLst>
              <a:path extrusionOk="0" h="41339" w="367665">
                <a:moveTo>
                  <a:pt x="381" y="381"/>
                </a:moveTo>
                <a:lnTo>
                  <a:pt x="16574" y="16383"/>
                </a:lnTo>
                <a:lnTo>
                  <a:pt x="31623" y="7430"/>
                </a:lnTo>
                <a:lnTo>
                  <a:pt x="62484" y="7239"/>
                </a:lnTo>
                <a:lnTo>
                  <a:pt x="77724" y="0"/>
                </a:lnTo>
                <a:lnTo>
                  <a:pt x="92964" y="19622"/>
                </a:lnTo>
                <a:lnTo>
                  <a:pt x="108014" y="30861"/>
                </a:lnTo>
                <a:lnTo>
                  <a:pt x="123063" y="30671"/>
                </a:lnTo>
                <a:lnTo>
                  <a:pt x="139065" y="15050"/>
                </a:lnTo>
                <a:lnTo>
                  <a:pt x="154115" y="11430"/>
                </a:lnTo>
                <a:lnTo>
                  <a:pt x="168783" y="3408"/>
                </a:lnTo>
                <a:lnTo>
                  <a:pt x="184404" y="21527"/>
                </a:lnTo>
                <a:lnTo>
                  <a:pt x="199644" y="22155"/>
                </a:lnTo>
                <a:lnTo>
                  <a:pt x="214694" y="36386"/>
                </a:lnTo>
                <a:lnTo>
                  <a:pt x="230124" y="36386"/>
                </a:lnTo>
                <a:lnTo>
                  <a:pt x="246126" y="29147"/>
                </a:lnTo>
                <a:lnTo>
                  <a:pt x="261176" y="29147"/>
                </a:lnTo>
                <a:lnTo>
                  <a:pt x="275463" y="16574"/>
                </a:lnTo>
                <a:lnTo>
                  <a:pt x="291656" y="24384"/>
                </a:lnTo>
                <a:lnTo>
                  <a:pt x="305943" y="11811"/>
                </a:lnTo>
                <a:lnTo>
                  <a:pt x="336804" y="11621"/>
                </a:lnTo>
                <a:lnTo>
                  <a:pt x="351854" y="16383"/>
                </a:lnTo>
                <a:lnTo>
                  <a:pt x="367665" y="4001"/>
                </a:lnTo>
                <a:lnTo>
                  <a:pt x="367284" y="41339"/>
                </a:lnTo>
                <a:lnTo>
                  <a:pt x="0" y="41339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</p:sp>
      <p:sp>
        <p:nvSpPr>
          <p:cNvPr id="205" name="Google Shape;205;p6"/>
          <p:cNvSpPr/>
          <p:nvPr/>
        </p:nvSpPr>
        <p:spPr>
          <a:xfrm>
            <a:off x="-28575" y="4578111"/>
            <a:ext cx="9191625" cy="584439"/>
          </a:xfrm>
          <a:custGeom>
            <a:rect b="b" l="l" r="r" t="t"/>
            <a:pathLst>
              <a:path extrusionOk="0" h="33910" w="367665">
                <a:moveTo>
                  <a:pt x="381" y="8001"/>
                </a:moveTo>
                <a:lnTo>
                  <a:pt x="16764" y="16266"/>
                </a:lnTo>
                <a:lnTo>
                  <a:pt x="47244" y="16266"/>
                </a:lnTo>
                <a:lnTo>
                  <a:pt x="62484" y="9925"/>
                </a:lnTo>
                <a:lnTo>
                  <a:pt x="77724" y="23434"/>
                </a:lnTo>
                <a:lnTo>
                  <a:pt x="92964" y="23434"/>
                </a:lnTo>
                <a:lnTo>
                  <a:pt x="107442" y="16266"/>
                </a:lnTo>
                <a:lnTo>
                  <a:pt x="122682" y="11855"/>
                </a:lnTo>
                <a:lnTo>
                  <a:pt x="138684" y="11855"/>
                </a:lnTo>
                <a:lnTo>
                  <a:pt x="153924" y="15714"/>
                </a:lnTo>
                <a:lnTo>
                  <a:pt x="168783" y="11028"/>
                </a:lnTo>
                <a:lnTo>
                  <a:pt x="184023" y="18471"/>
                </a:lnTo>
                <a:lnTo>
                  <a:pt x="199644" y="29775"/>
                </a:lnTo>
                <a:lnTo>
                  <a:pt x="214122" y="22055"/>
                </a:lnTo>
                <a:lnTo>
                  <a:pt x="229743" y="22055"/>
                </a:lnTo>
                <a:lnTo>
                  <a:pt x="245364" y="8546"/>
                </a:lnTo>
                <a:lnTo>
                  <a:pt x="260604" y="16266"/>
                </a:lnTo>
                <a:lnTo>
                  <a:pt x="275844" y="16266"/>
                </a:lnTo>
                <a:lnTo>
                  <a:pt x="291084" y="9925"/>
                </a:lnTo>
                <a:lnTo>
                  <a:pt x="321564" y="9925"/>
                </a:lnTo>
                <a:lnTo>
                  <a:pt x="336804" y="23158"/>
                </a:lnTo>
                <a:lnTo>
                  <a:pt x="351282" y="18471"/>
                </a:lnTo>
                <a:lnTo>
                  <a:pt x="367665" y="0"/>
                </a:lnTo>
                <a:lnTo>
                  <a:pt x="367665" y="33910"/>
                </a:lnTo>
                <a:lnTo>
                  <a:pt x="0" y="33910"/>
                </a:lnTo>
                <a:close/>
              </a:path>
            </a:pathLst>
          </a:custGeom>
          <a:solidFill>
            <a:srgbClr val="00CEF6">
              <a:alpha val="73460"/>
            </a:srgbClr>
          </a:solidFill>
          <a:ln>
            <a:noFill/>
          </a:ln>
        </p:spPr>
      </p:sp>
      <p:sp>
        <p:nvSpPr>
          <p:cNvPr id="206" name="Google Shape;206;p6"/>
          <p:cNvSpPr/>
          <p:nvPr/>
        </p:nvSpPr>
        <p:spPr>
          <a:xfrm rot="8100000">
            <a:off x="1847981" y="4252969"/>
            <a:ext cx="122612" cy="122612"/>
          </a:xfrm>
          <a:prstGeom prst="teardrop">
            <a:avLst>
              <a:gd fmla="val 100000" name="adj"/>
            </a:avLst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7" name="Google Shape;207;p6"/>
          <p:cNvSpPr/>
          <p:nvPr/>
        </p:nvSpPr>
        <p:spPr>
          <a:xfrm rot="8100000">
            <a:off x="6038981" y="4536819"/>
            <a:ext cx="122612" cy="122612"/>
          </a:xfrm>
          <a:prstGeom prst="teardrop">
            <a:avLst>
              <a:gd fmla="val 100000" name="adj"/>
            </a:avLst>
          </a:prstGeom>
          <a:noFill/>
          <a:ln cap="flat" cmpd="sng" w="2857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8" name="Google Shape;208;p6"/>
          <p:cNvSpPr/>
          <p:nvPr/>
        </p:nvSpPr>
        <p:spPr>
          <a:xfrm rot="8100000">
            <a:off x="7181981" y="4570169"/>
            <a:ext cx="122612" cy="122612"/>
          </a:xfrm>
          <a:prstGeom prst="teardrop">
            <a:avLst>
              <a:gd fmla="val 100000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09" name="Google Shape;209;p6"/>
          <p:cNvGrpSpPr/>
          <p:nvPr/>
        </p:nvGrpSpPr>
        <p:grpSpPr>
          <a:xfrm>
            <a:off x="-9525" y="4462475"/>
            <a:ext cx="9167825" cy="595300"/>
            <a:chOff x="-9525" y="4462475"/>
            <a:chExt cx="9167825" cy="595300"/>
          </a:xfrm>
        </p:grpSpPr>
        <p:sp>
          <p:nvSpPr>
            <p:cNvPr id="210" name="Google Shape;210;p6"/>
            <p:cNvSpPr/>
            <p:nvPr/>
          </p:nvSpPr>
          <p:spPr>
            <a:xfrm>
              <a:off x="-9525" y="4581525"/>
              <a:ext cx="4205300" cy="476250"/>
            </a:xfrm>
            <a:custGeom>
              <a:rect b="b" l="l" r="r" t="t"/>
              <a:pathLst>
                <a:path extrusionOk="0" h="19050" w="168212">
                  <a:moveTo>
                    <a:pt x="0" y="1715"/>
                  </a:moveTo>
                  <a:lnTo>
                    <a:pt x="15812" y="16574"/>
                  </a:lnTo>
                  <a:lnTo>
                    <a:pt x="31052" y="16574"/>
                  </a:lnTo>
                  <a:lnTo>
                    <a:pt x="46292" y="14097"/>
                  </a:lnTo>
                  <a:lnTo>
                    <a:pt x="61532" y="19050"/>
                  </a:lnTo>
                  <a:lnTo>
                    <a:pt x="76581" y="11240"/>
                  </a:lnTo>
                  <a:lnTo>
                    <a:pt x="92012" y="11240"/>
                  </a:lnTo>
                  <a:lnTo>
                    <a:pt x="106871" y="0"/>
                  </a:lnTo>
                  <a:lnTo>
                    <a:pt x="122111" y="2667"/>
                  </a:lnTo>
                  <a:lnTo>
                    <a:pt x="137541" y="2667"/>
                  </a:lnTo>
                  <a:lnTo>
                    <a:pt x="152972" y="16002"/>
                  </a:lnTo>
                  <a:lnTo>
                    <a:pt x="168212" y="16002"/>
                  </a:lnTo>
                </a:path>
              </a:pathLst>
            </a:custGeom>
            <a:noFill/>
            <a:ln cap="flat" cmpd="sng" w="9525">
              <a:solidFill>
                <a:schemeClr val="accent2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211" name="Google Shape;211;p6"/>
            <p:cNvSpPr/>
            <p:nvPr/>
          </p:nvSpPr>
          <p:spPr>
            <a:xfrm>
              <a:off x="4195775" y="4462475"/>
              <a:ext cx="3424225" cy="590550"/>
            </a:xfrm>
            <a:custGeom>
              <a:rect b="b" l="l" r="r" t="t"/>
              <a:pathLst>
                <a:path extrusionOk="0" h="23622" w="136969">
                  <a:moveTo>
                    <a:pt x="0" y="20955"/>
                  </a:moveTo>
                  <a:lnTo>
                    <a:pt x="15049" y="9144"/>
                  </a:lnTo>
                  <a:lnTo>
                    <a:pt x="30480" y="4381"/>
                  </a:lnTo>
                  <a:lnTo>
                    <a:pt x="45720" y="13716"/>
                  </a:lnTo>
                  <a:lnTo>
                    <a:pt x="60769" y="13716"/>
                  </a:lnTo>
                  <a:lnTo>
                    <a:pt x="76009" y="16573"/>
                  </a:lnTo>
                  <a:lnTo>
                    <a:pt x="91249" y="11811"/>
                  </a:lnTo>
                  <a:lnTo>
                    <a:pt x="106680" y="23622"/>
                  </a:lnTo>
                  <a:lnTo>
                    <a:pt x="122110" y="23622"/>
                  </a:lnTo>
                  <a:lnTo>
                    <a:pt x="136969" y="0"/>
                  </a:lnTo>
                </a:path>
              </a:pathLst>
            </a:custGeom>
            <a:noFill/>
            <a:ln cap="flat" cmpd="sng" w="9525">
              <a:solidFill>
                <a:schemeClr val="accent2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212" name="Google Shape;212;p6"/>
            <p:cNvSpPr/>
            <p:nvPr/>
          </p:nvSpPr>
          <p:spPr>
            <a:xfrm>
              <a:off x="7624775" y="4472000"/>
              <a:ext cx="1533525" cy="414325"/>
            </a:xfrm>
            <a:custGeom>
              <a:rect b="b" l="l" r="r" t="t"/>
              <a:pathLst>
                <a:path extrusionOk="0" h="16573" w="61341">
                  <a:moveTo>
                    <a:pt x="0" y="0"/>
                  </a:moveTo>
                  <a:lnTo>
                    <a:pt x="15049" y="4762"/>
                  </a:lnTo>
                  <a:lnTo>
                    <a:pt x="30670" y="4762"/>
                  </a:lnTo>
                  <a:lnTo>
                    <a:pt x="45910" y="4762"/>
                  </a:lnTo>
                  <a:lnTo>
                    <a:pt x="61341" y="16573"/>
                  </a:lnTo>
                </a:path>
              </a:pathLst>
            </a:custGeom>
            <a:noFill/>
            <a:ln cap="flat" cmpd="sng" w="9525">
              <a:solidFill>
                <a:schemeClr val="accent2"/>
              </a:solidFill>
              <a:prstDash val="solid"/>
              <a:round/>
              <a:headEnd len="med" w="med" type="none"/>
              <a:tailEnd len="med" w="med" type="none"/>
            </a:ln>
          </p:spPr>
        </p:sp>
      </p:grpSp>
      <p:grpSp>
        <p:nvGrpSpPr>
          <p:cNvPr id="213" name="Google Shape;213;p6"/>
          <p:cNvGrpSpPr/>
          <p:nvPr/>
        </p:nvGrpSpPr>
        <p:grpSpPr>
          <a:xfrm>
            <a:off x="-42837" y="4443488"/>
            <a:ext cx="9229575" cy="642788"/>
            <a:chOff x="-42837" y="4443488"/>
            <a:chExt cx="9229575" cy="642788"/>
          </a:xfrm>
        </p:grpSpPr>
        <p:sp>
          <p:nvSpPr>
            <p:cNvPr id="214" name="Google Shape;214;p6"/>
            <p:cNvSpPr/>
            <p:nvPr/>
          </p:nvSpPr>
          <p:spPr>
            <a:xfrm>
              <a:off x="1114450" y="49006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5" name="Google Shape;215;p6"/>
            <p:cNvSpPr/>
            <p:nvPr/>
          </p:nvSpPr>
          <p:spPr>
            <a:xfrm>
              <a:off x="1495450" y="5029275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6" name="Google Shape;216;p6"/>
            <p:cNvSpPr/>
            <p:nvPr/>
          </p:nvSpPr>
          <p:spPr>
            <a:xfrm>
              <a:off x="733450" y="4972125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7" name="Google Shape;217;p6"/>
            <p:cNvSpPr/>
            <p:nvPr/>
          </p:nvSpPr>
          <p:spPr>
            <a:xfrm>
              <a:off x="352450" y="49626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8" name="Google Shape;218;p6"/>
            <p:cNvSpPr/>
            <p:nvPr/>
          </p:nvSpPr>
          <p:spPr>
            <a:xfrm>
              <a:off x="-42837" y="46054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9" name="Google Shape;219;p6"/>
            <p:cNvSpPr/>
            <p:nvPr/>
          </p:nvSpPr>
          <p:spPr>
            <a:xfrm>
              <a:off x="1876450" y="48340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0" name="Google Shape;220;p6"/>
            <p:cNvSpPr/>
            <p:nvPr/>
          </p:nvSpPr>
          <p:spPr>
            <a:xfrm>
              <a:off x="2257450" y="482925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1" name="Google Shape;221;p6"/>
            <p:cNvSpPr/>
            <p:nvPr/>
          </p:nvSpPr>
          <p:spPr>
            <a:xfrm>
              <a:off x="2638450" y="454826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2" name="Google Shape;222;p6"/>
            <p:cNvSpPr/>
            <p:nvPr/>
          </p:nvSpPr>
          <p:spPr>
            <a:xfrm>
              <a:off x="3019450" y="461493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3" name="Google Shape;223;p6"/>
            <p:cNvSpPr/>
            <p:nvPr/>
          </p:nvSpPr>
          <p:spPr>
            <a:xfrm>
              <a:off x="3400450" y="461493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4" name="Google Shape;224;p6"/>
            <p:cNvSpPr/>
            <p:nvPr/>
          </p:nvSpPr>
          <p:spPr>
            <a:xfrm>
              <a:off x="3781450" y="49483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5" name="Google Shape;225;p6"/>
            <p:cNvSpPr/>
            <p:nvPr/>
          </p:nvSpPr>
          <p:spPr>
            <a:xfrm>
              <a:off x="4162450" y="49483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6" name="Google Shape;226;p6"/>
            <p:cNvSpPr/>
            <p:nvPr/>
          </p:nvSpPr>
          <p:spPr>
            <a:xfrm>
              <a:off x="4543450" y="4667325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7" name="Google Shape;227;p6"/>
            <p:cNvSpPr/>
            <p:nvPr/>
          </p:nvSpPr>
          <p:spPr>
            <a:xfrm>
              <a:off x="4924450" y="45435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8" name="Google Shape;228;p6"/>
            <p:cNvSpPr/>
            <p:nvPr/>
          </p:nvSpPr>
          <p:spPr>
            <a:xfrm>
              <a:off x="5305450" y="47721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9" name="Google Shape;229;p6"/>
            <p:cNvSpPr/>
            <p:nvPr/>
          </p:nvSpPr>
          <p:spPr>
            <a:xfrm>
              <a:off x="5686450" y="47721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0" name="Google Shape;230;p6"/>
            <p:cNvSpPr/>
            <p:nvPr/>
          </p:nvSpPr>
          <p:spPr>
            <a:xfrm>
              <a:off x="6067450" y="48483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1" name="Google Shape;231;p6"/>
            <p:cNvSpPr/>
            <p:nvPr/>
          </p:nvSpPr>
          <p:spPr>
            <a:xfrm>
              <a:off x="6448450" y="472923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2" name="Google Shape;232;p6"/>
            <p:cNvSpPr/>
            <p:nvPr/>
          </p:nvSpPr>
          <p:spPr>
            <a:xfrm>
              <a:off x="6829450" y="50245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3" name="Google Shape;233;p6"/>
            <p:cNvSpPr/>
            <p:nvPr/>
          </p:nvSpPr>
          <p:spPr>
            <a:xfrm>
              <a:off x="7210450" y="50245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4" name="Google Shape;234;p6"/>
            <p:cNvSpPr/>
            <p:nvPr/>
          </p:nvSpPr>
          <p:spPr>
            <a:xfrm>
              <a:off x="7591450" y="44434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5" name="Google Shape;235;p6"/>
            <p:cNvSpPr/>
            <p:nvPr/>
          </p:nvSpPr>
          <p:spPr>
            <a:xfrm>
              <a:off x="7972450" y="45577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6" name="Google Shape;236;p6"/>
            <p:cNvSpPr/>
            <p:nvPr/>
          </p:nvSpPr>
          <p:spPr>
            <a:xfrm>
              <a:off x="8353450" y="45577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7" name="Google Shape;237;p6"/>
            <p:cNvSpPr/>
            <p:nvPr/>
          </p:nvSpPr>
          <p:spPr>
            <a:xfrm>
              <a:off x="8734450" y="45577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8" name="Google Shape;238;p6"/>
            <p:cNvSpPr/>
            <p:nvPr/>
          </p:nvSpPr>
          <p:spPr>
            <a:xfrm>
              <a:off x="9129738" y="486735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39" name="Google Shape;239;p6"/>
          <p:cNvSpPr/>
          <p:nvPr/>
        </p:nvSpPr>
        <p:spPr>
          <a:xfrm>
            <a:off x="2990700" y="4586200"/>
            <a:ext cx="114600" cy="114600"/>
          </a:xfrm>
          <a:prstGeom prst="ellipse">
            <a:avLst/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0" name="Google Shape;240;p6"/>
          <p:cNvSpPr/>
          <p:nvPr/>
        </p:nvSpPr>
        <p:spPr>
          <a:xfrm>
            <a:off x="1085700" y="4871950"/>
            <a:ext cx="114600" cy="114600"/>
          </a:xfrm>
          <a:prstGeom prst="ellipse">
            <a:avLst/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1" name="Google Shape;241;p6"/>
          <p:cNvSpPr/>
          <p:nvPr/>
        </p:nvSpPr>
        <p:spPr>
          <a:xfrm>
            <a:off x="4895700" y="4516032"/>
            <a:ext cx="114600" cy="114600"/>
          </a:xfrm>
          <a:prstGeom prst="ellipse">
            <a:avLst/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2" name="Google Shape;242;p6"/>
          <p:cNvSpPr/>
          <p:nvPr/>
        </p:nvSpPr>
        <p:spPr>
          <a:xfrm rot="8100000">
            <a:off x="8699949" y="4329169"/>
            <a:ext cx="122612" cy="122612"/>
          </a:xfrm>
          <a:prstGeom prst="teardrop">
            <a:avLst>
              <a:gd fmla="val 100000" name="adj"/>
            </a:avLst>
          </a:prstGeom>
          <a:noFill/>
          <a:ln cap="flat" cmpd="sng" w="28575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3" name="Google Shape;243;p6"/>
          <p:cNvSpPr txBox="1"/>
          <p:nvPr>
            <p:ph type="title"/>
          </p:nvPr>
        </p:nvSpPr>
        <p:spPr>
          <a:xfrm>
            <a:off x="1047750" y="634125"/>
            <a:ext cx="6996600" cy="715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244" name="Google Shape;244;p6"/>
          <p:cNvSpPr txBox="1"/>
          <p:nvPr>
            <p:ph idx="1" type="body"/>
          </p:nvPr>
        </p:nvSpPr>
        <p:spPr>
          <a:xfrm>
            <a:off x="1131500" y="1552950"/>
            <a:ext cx="3339900" cy="2665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600"/>
              </a:spcBef>
              <a:spcAft>
                <a:spcPts val="0"/>
              </a:spcAft>
              <a:buSzPts val="1800"/>
              <a:buChar char="◉"/>
              <a:defRPr sz="1800"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◉"/>
              <a:defRPr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245" name="Google Shape;245;p6"/>
          <p:cNvSpPr txBox="1"/>
          <p:nvPr>
            <p:ph idx="2" type="body"/>
          </p:nvPr>
        </p:nvSpPr>
        <p:spPr>
          <a:xfrm>
            <a:off x="4672563" y="1552950"/>
            <a:ext cx="3339900" cy="2665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600"/>
              </a:spcBef>
              <a:spcAft>
                <a:spcPts val="0"/>
              </a:spcAft>
              <a:buSzPts val="1800"/>
              <a:buChar char="◉"/>
              <a:defRPr sz="1800"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◉"/>
              <a:defRPr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246" name="Google Shape;246;p6"/>
          <p:cNvSpPr txBox="1"/>
          <p:nvPr>
            <p:ph idx="12" type="sldNum"/>
          </p:nvPr>
        </p:nvSpPr>
        <p:spPr>
          <a:xfrm>
            <a:off x="8556775" y="4826200"/>
            <a:ext cx="548700" cy="31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3 columns">
  <p:cSld name="TITLE_AND_TWO_COLUMNS_1"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7"/>
          <p:cNvSpPr/>
          <p:nvPr/>
        </p:nvSpPr>
        <p:spPr>
          <a:xfrm>
            <a:off x="-28575" y="4446775"/>
            <a:ext cx="9191625" cy="712478"/>
          </a:xfrm>
          <a:custGeom>
            <a:rect b="b" l="l" r="r" t="t"/>
            <a:pathLst>
              <a:path extrusionOk="0" h="41339" w="367665">
                <a:moveTo>
                  <a:pt x="381" y="381"/>
                </a:moveTo>
                <a:lnTo>
                  <a:pt x="16574" y="16383"/>
                </a:lnTo>
                <a:lnTo>
                  <a:pt x="31623" y="7430"/>
                </a:lnTo>
                <a:lnTo>
                  <a:pt x="62484" y="7239"/>
                </a:lnTo>
                <a:lnTo>
                  <a:pt x="77724" y="0"/>
                </a:lnTo>
                <a:lnTo>
                  <a:pt x="92964" y="19622"/>
                </a:lnTo>
                <a:lnTo>
                  <a:pt x="108014" y="30861"/>
                </a:lnTo>
                <a:lnTo>
                  <a:pt x="123063" y="30671"/>
                </a:lnTo>
                <a:lnTo>
                  <a:pt x="139065" y="15050"/>
                </a:lnTo>
                <a:lnTo>
                  <a:pt x="154115" y="11430"/>
                </a:lnTo>
                <a:lnTo>
                  <a:pt x="168783" y="3408"/>
                </a:lnTo>
                <a:lnTo>
                  <a:pt x="184404" y="21527"/>
                </a:lnTo>
                <a:lnTo>
                  <a:pt x="199644" y="22155"/>
                </a:lnTo>
                <a:lnTo>
                  <a:pt x="214694" y="36386"/>
                </a:lnTo>
                <a:lnTo>
                  <a:pt x="230124" y="36386"/>
                </a:lnTo>
                <a:lnTo>
                  <a:pt x="246126" y="29147"/>
                </a:lnTo>
                <a:lnTo>
                  <a:pt x="261176" y="29147"/>
                </a:lnTo>
                <a:lnTo>
                  <a:pt x="275463" y="16574"/>
                </a:lnTo>
                <a:lnTo>
                  <a:pt x="291656" y="24384"/>
                </a:lnTo>
                <a:lnTo>
                  <a:pt x="305943" y="11811"/>
                </a:lnTo>
                <a:lnTo>
                  <a:pt x="336804" y="11621"/>
                </a:lnTo>
                <a:lnTo>
                  <a:pt x="351854" y="16383"/>
                </a:lnTo>
                <a:lnTo>
                  <a:pt x="367665" y="4001"/>
                </a:lnTo>
                <a:lnTo>
                  <a:pt x="367284" y="41339"/>
                </a:lnTo>
                <a:lnTo>
                  <a:pt x="0" y="41339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</p:sp>
      <p:sp>
        <p:nvSpPr>
          <p:cNvPr id="249" name="Google Shape;249;p7"/>
          <p:cNvSpPr/>
          <p:nvPr/>
        </p:nvSpPr>
        <p:spPr>
          <a:xfrm>
            <a:off x="-28575" y="4578111"/>
            <a:ext cx="9191625" cy="584439"/>
          </a:xfrm>
          <a:custGeom>
            <a:rect b="b" l="l" r="r" t="t"/>
            <a:pathLst>
              <a:path extrusionOk="0" h="33910" w="367665">
                <a:moveTo>
                  <a:pt x="381" y="8001"/>
                </a:moveTo>
                <a:lnTo>
                  <a:pt x="16764" y="16266"/>
                </a:lnTo>
                <a:lnTo>
                  <a:pt x="47244" y="16266"/>
                </a:lnTo>
                <a:lnTo>
                  <a:pt x="62484" y="9925"/>
                </a:lnTo>
                <a:lnTo>
                  <a:pt x="77724" y="23434"/>
                </a:lnTo>
                <a:lnTo>
                  <a:pt x="92964" y="23434"/>
                </a:lnTo>
                <a:lnTo>
                  <a:pt x="107442" y="16266"/>
                </a:lnTo>
                <a:lnTo>
                  <a:pt x="122682" y="11855"/>
                </a:lnTo>
                <a:lnTo>
                  <a:pt x="138684" y="11855"/>
                </a:lnTo>
                <a:lnTo>
                  <a:pt x="153924" y="15714"/>
                </a:lnTo>
                <a:lnTo>
                  <a:pt x="168783" y="11028"/>
                </a:lnTo>
                <a:lnTo>
                  <a:pt x="184023" y="18471"/>
                </a:lnTo>
                <a:lnTo>
                  <a:pt x="199644" y="29775"/>
                </a:lnTo>
                <a:lnTo>
                  <a:pt x="214122" y="22055"/>
                </a:lnTo>
                <a:lnTo>
                  <a:pt x="229743" y="22055"/>
                </a:lnTo>
                <a:lnTo>
                  <a:pt x="245364" y="8546"/>
                </a:lnTo>
                <a:lnTo>
                  <a:pt x="260604" y="16266"/>
                </a:lnTo>
                <a:lnTo>
                  <a:pt x="275844" y="16266"/>
                </a:lnTo>
                <a:lnTo>
                  <a:pt x="291084" y="9925"/>
                </a:lnTo>
                <a:lnTo>
                  <a:pt x="321564" y="9925"/>
                </a:lnTo>
                <a:lnTo>
                  <a:pt x="336804" y="23158"/>
                </a:lnTo>
                <a:lnTo>
                  <a:pt x="351282" y="18471"/>
                </a:lnTo>
                <a:lnTo>
                  <a:pt x="367665" y="0"/>
                </a:lnTo>
                <a:lnTo>
                  <a:pt x="367665" y="33910"/>
                </a:lnTo>
                <a:lnTo>
                  <a:pt x="0" y="33910"/>
                </a:lnTo>
                <a:close/>
              </a:path>
            </a:pathLst>
          </a:custGeom>
          <a:solidFill>
            <a:srgbClr val="00CEF6">
              <a:alpha val="73460"/>
            </a:srgbClr>
          </a:solidFill>
          <a:ln>
            <a:noFill/>
          </a:ln>
        </p:spPr>
      </p:sp>
      <p:sp>
        <p:nvSpPr>
          <p:cNvPr id="250" name="Google Shape;250;p7"/>
          <p:cNvSpPr/>
          <p:nvPr/>
        </p:nvSpPr>
        <p:spPr>
          <a:xfrm rot="8100000">
            <a:off x="1847981" y="4252969"/>
            <a:ext cx="122612" cy="122612"/>
          </a:xfrm>
          <a:prstGeom prst="teardrop">
            <a:avLst>
              <a:gd fmla="val 100000" name="adj"/>
            </a:avLst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1" name="Google Shape;251;p7"/>
          <p:cNvSpPr/>
          <p:nvPr/>
        </p:nvSpPr>
        <p:spPr>
          <a:xfrm rot="8100000">
            <a:off x="6038981" y="4536819"/>
            <a:ext cx="122612" cy="122612"/>
          </a:xfrm>
          <a:prstGeom prst="teardrop">
            <a:avLst>
              <a:gd fmla="val 100000" name="adj"/>
            </a:avLst>
          </a:prstGeom>
          <a:noFill/>
          <a:ln cap="flat" cmpd="sng" w="2857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2" name="Google Shape;252;p7"/>
          <p:cNvSpPr/>
          <p:nvPr/>
        </p:nvSpPr>
        <p:spPr>
          <a:xfrm rot="8100000">
            <a:off x="7181981" y="4570169"/>
            <a:ext cx="122612" cy="122612"/>
          </a:xfrm>
          <a:prstGeom prst="teardrop">
            <a:avLst>
              <a:gd fmla="val 100000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53" name="Google Shape;253;p7"/>
          <p:cNvGrpSpPr/>
          <p:nvPr/>
        </p:nvGrpSpPr>
        <p:grpSpPr>
          <a:xfrm>
            <a:off x="-9525" y="4462475"/>
            <a:ext cx="9167825" cy="595300"/>
            <a:chOff x="-9525" y="4462475"/>
            <a:chExt cx="9167825" cy="595300"/>
          </a:xfrm>
        </p:grpSpPr>
        <p:sp>
          <p:nvSpPr>
            <p:cNvPr id="254" name="Google Shape;254;p7"/>
            <p:cNvSpPr/>
            <p:nvPr/>
          </p:nvSpPr>
          <p:spPr>
            <a:xfrm>
              <a:off x="-9525" y="4581525"/>
              <a:ext cx="4205300" cy="476250"/>
            </a:xfrm>
            <a:custGeom>
              <a:rect b="b" l="l" r="r" t="t"/>
              <a:pathLst>
                <a:path extrusionOk="0" h="19050" w="168212">
                  <a:moveTo>
                    <a:pt x="0" y="1715"/>
                  </a:moveTo>
                  <a:lnTo>
                    <a:pt x="15812" y="16574"/>
                  </a:lnTo>
                  <a:lnTo>
                    <a:pt x="31052" y="16574"/>
                  </a:lnTo>
                  <a:lnTo>
                    <a:pt x="46292" y="14097"/>
                  </a:lnTo>
                  <a:lnTo>
                    <a:pt x="61532" y="19050"/>
                  </a:lnTo>
                  <a:lnTo>
                    <a:pt x="76581" y="11240"/>
                  </a:lnTo>
                  <a:lnTo>
                    <a:pt x="92012" y="11240"/>
                  </a:lnTo>
                  <a:lnTo>
                    <a:pt x="106871" y="0"/>
                  </a:lnTo>
                  <a:lnTo>
                    <a:pt x="122111" y="2667"/>
                  </a:lnTo>
                  <a:lnTo>
                    <a:pt x="137541" y="2667"/>
                  </a:lnTo>
                  <a:lnTo>
                    <a:pt x="152972" y="16002"/>
                  </a:lnTo>
                  <a:lnTo>
                    <a:pt x="168212" y="16002"/>
                  </a:lnTo>
                </a:path>
              </a:pathLst>
            </a:custGeom>
            <a:noFill/>
            <a:ln cap="flat" cmpd="sng" w="9525">
              <a:solidFill>
                <a:schemeClr val="accent2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255" name="Google Shape;255;p7"/>
            <p:cNvSpPr/>
            <p:nvPr/>
          </p:nvSpPr>
          <p:spPr>
            <a:xfrm>
              <a:off x="4195775" y="4462475"/>
              <a:ext cx="3424225" cy="590550"/>
            </a:xfrm>
            <a:custGeom>
              <a:rect b="b" l="l" r="r" t="t"/>
              <a:pathLst>
                <a:path extrusionOk="0" h="23622" w="136969">
                  <a:moveTo>
                    <a:pt x="0" y="20955"/>
                  </a:moveTo>
                  <a:lnTo>
                    <a:pt x="15049" y="9144"/>
                  </a:lnTo>
                  <a:lnTo>
                    <a:pt x="30480" y="4381"/>
                  </a:lnTo>
                  <a:lnTo>
                    <a:pt x="45720" y="13716"/>
                  </a:lnTo>
                  <a:lnTo>
                    <a:pt x="60769" y="13716"/>
                  </a:lnTo>
                  <a:lnTo>
                    <a:pt x="76009" y="16573"/>
                  </a:lnTo>
                  <a:lnTo>
                    <a:pt x="91249" y="11811"/>
                  </a:lnTo>
                  <a:lnTo>
                    <a:pt x="106680" y="23622"/>
                  </a:lnTo>
                  <a:lnTo>
                    <a:pt x="122110" y="23622"/>
                  </a:lnTo>
                  <a:lnTo>
                    <a:pt x="136969" y="0"/>
                  </a:lnTo>
                </a:path>
              </a:pathLst>
            </a:custGeom>
            <a:noFill/>
            <a:ln cap="flat" cmpd="sng" w="9525">
              <a:solidFill>
                <a:schemeClr val="accent2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256" name="Google Shape;256;p7"/>
            <p:cNvSpPr/>
            <p:nvPr/>
          </p:nvSpPr>
          <p:spPr>
            <a:xfrm>
              <a:off x="7624775" y="4472000"/>
              <a:ext cx="1533525" cy="414325"/>
            </a:xfrm>
            <a:custGeom>
              <a:rect b="b" l="l" r="r" t="t"/>
              <a:pathLst>
                <a:path extrusionOk="0" h="16573" w="61341">
                  <a:moveTo>
                    <a:pt x="0" y="0"/>
                  </a:moveTo>
                  <a:lnTo>
                    <a:pt x="15049" y="4762"/>
                  </a:lnTo>
                  <a:lnTo>
                    <a:pt x="30670" y="4762"/>
                  </a:lnTo>
                  <a:lnTo>
                    <a:pt x="45910" y="4762"/>
                  </a:lnTo>
                  <a:lnTo>
                    <a:pt x="61341" y="16573"/>
                  </a:lnTo>
                </a:path>
              </a:pathLst>
            </a:custGeom>
            <a:noFill/>
            <a:ln cap="flat" cmpd="sng" w="9525">
              <a:solidFill>
                <a:schemeClr val="accent2"/>
              </a:solidFill>
              <a:prstDash val="solid"/>
              <a:round/>
              <a:headEnd len="med" w="med" type="none"/>
              <a:tailEnd len="med" w="med" type="none"/>
            </a:ln>
          </p:spPr>
        </p:sp>
      </p:grpSp>
      <p:grpSp>
        <p:nvGrpSpPr>
          <p:cNvPr id="257" name="Google Shape;257;p7"/>
          <p:cNvGrpSpPr/>
          <p:nvPr/>
        </p:nvGrpSpPr>
        <p:grpSpPr>
          <a:xfrm>
            <a:off x="-42837" y="4443488"/>
            <a:ext cx="9229575" cy="642788"/>
            <a:chOff x="-42837" y="4443488"/>
            <a:chExt cx="9229575" cy="642788"/>
          </a:xfrm>
        </p:grpSpPr>
        <p:sp>
          <p:nvSpPr>
            <p:cNvPr id="258" name="Google Shape;258;p7"/>
            <p:cNvSpPr/>
            <p:nvPr/>
          </p:nvSpPr>
          <p:spPr>
            <a:xfrm>
              <a:off x="1114450" y="49006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9" name="Google Shape;259;p7"/>
            <p:cNvSpPr/>
            <p:nvPr/>
          </p:nvSpPr>
          <p:spPr>
            <a:xfrm>
              <a:off x="1495450" y="5029275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0" name="Google Shape;260;p7"/>
            <p:cNvSpPr/>
            <p:nvPr/>
          </p:nvSpPr>
          <p:spPr>
            <a:xfrm>
              <a:off x="733450" y="4972125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1" name="Google Shape;261;p7"/>
            <p:cNvSpPr/>
            <p:nvPr/>
          </p:nvSpPr>
          <p:spPr>
            <a:xfrm>
              <a:off x="352450" y="49626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2" name="Google Shape;262;p7"/>
            <p:cNvSpPr/>
            <p:nvPr/>
          </p:nvSpPr>
          <p:spPr>
            <a:xfrm>
              <a:off x="-42837" y="46054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3" name="Google Shape;263;p7"/>
            <p:cNvSpPr/>
            <p:nvPr/>
          </p:nvSpPr>
          <p:spPr>
            <a:xfrm>
              <a:off x="1876450" y="48340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4" name="Google Shape;264;p7"/>
            <p:cNvSpPr/>
            <p:nvPr/>
          </p:nvSpPr>
          <p:spPr>
            <a:xfrm>
              <a:off x="2257450" y="482925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5" name="Google Shape;265;p7"/>
            <p:cNvSpPr/>
            <p:nvPr/>
          </p:nvSpPr>
          <p:spPr>
            <a:xfrm>
              <a:off x="2638450" y="454826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6" name="Google Shape;266;p7"/>
            <p:cNvSpPr/>
            <p:nvPr/>
          </p:nvSpPr>
          <p:spPr>
            <a:xfrm>
              <a:off x="3019450" y="461493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7" name="Google Shape;267;p7"/>
            <p:cNvSpPr/>
            <p:nvPr/>
          </p:nvSpPr>
          <p:spPr>
            <a:xfrm>
              <a:off x="3400450" y="461493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8" name="Google Shape;268;p7"/>
            <p:cNvSpPr/>
            <p:nvPr/>
          </p:nvSpPr>
          <p:spPr>
            <a:xfrm>
              <a:off x="3781450" y="49483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9" name="Google Shape;269;p7"/>
            <p:cNvSpPr/>
            <p:nvPr/>
          </p:nvSpPr>
          <p:spPr>
            <a:xfrm>
              <a:off x="4162450" y="49483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0" name="Google Shape;270;p7"/>
            <p:cNvSpPr/>
            <p:nvPr/>
          </p:nvSpPr>
          <p:spPr>
            <a:xfrm>
              <a:off x="4543450" y="4667325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1" name="Google Shape;271;p7"/>
            <p:cNvSpPr/>
            <p:nvPr/>
          </p:nvSpPr>
          <p:spPr>
            <a:xfrm>
              <a:off x="4924450" y="45435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2" name="Google Shape;272;p7"/>
            <p:cNvSpPr/>
            <p:nvPr/>
          </p:nvSpPr>
          <p:spPr>
            <a:xfrm>
              <a:off x="5305450" y="47721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3" name="Google Shape;273;p7"/>
            <p:cNvSpPr/>
            <p:nvPr/>
          </p:nvSpPr>
          <p:spPr>
            <a:xfrm>
              <a:off x="5686450" y="47721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4" name="Google Shape;274;p7"/>
            <p:cNvSpPr/>
            <p:nvPr/>
          </p:nvSpPr>
          <p:spPr>
            <a:xfrm>
              <a:off x="6067450" y="48483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5" name="Google Shape;275;p7"/>
            <p:cNvSpPr/>
            <p:nvPr/>
          </p:nvSpPr>
          <p:spPr>
            <a:xfrm>
              <a:off x="6448450" y="472923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6" name="Google Shape;276;p7"/>
            <p:cNvSpPr/>
            <p:nvPr/>
          </p:nvSpPr>
          <p:spPr>
            <a:xfrm>
              <a:off x="6829450" y="50245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7" name="Google Shape;277;p7"/>
            <p:cNvSpPr/>
            <p:nvPr/>
          </p:nvSpPr>
          <p:spPr>
            <a:xfrm>
              <a:off x="7210450" y="50245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8" name="Google Shape;278;p7"/>
            <p:cNvSpPr/>
            <p:nvPr/>
          </p:nvSpPr>
          <p:spPr>
            <a:xfrm>
              <a:off x="7591450" y="44434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9" name="Google Shape;279;p7"/>
            <p:cNvSpPr/>
            <p:nvPr/>
          </p:nvSpPr>
          <p:spPr>
            <a:xfrm>
              <a:off x="7972450" y="45577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0" name="Google Shape;280;p7"/>
            <p:cNvSpPr/>
            <p:nvPr/>
          </p:nvSpPr>
          <p:spPr>
            <a:xfrm>
              <a:off x="8353450" y="45577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1" name="Google Shape;281;p7"/>
            <p:cNvSpPr/>
            <p:nvPr/>
          </p:nvSpPr>
          <p:spPr>
            <a:xfrm>
              <a:off x="8734450" y="45577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2" name="Google Shape;282;p7"/>
            <p:cNvSpPr/>
            <p:nvPr/>
          </p:nvSpPr>
          <p:spPr>
            <a:xfrm>
              <a:off x="9129738" y="486735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83" name="Google Shape;283;p7"/>
          <p:cNvSpPr/>
          <p:nvPr/>
        </p:nvSpPr>
        <p:spPr>
          <a:xfrm>
            <a:off x="2990700" y="4586200"/>
            <a:ext cx="114600" cy="114600"/>
          </a:xfrm>
          <a:prstGeom prst="ellipse">
            <a:avLst/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4" name="Google Shape;284;p7"/>
          <p:cNvSpPr/>
          <p:nvPr/>
        </p:nvSpPr>
        <p:spPr>
          <a:xfrm>
            <a:off x="1085700" y="4871950"/>
            <a:ext cx="114600" cy="114600"/>
          </a:xfrm>
          <a:prstGeom prst="ellipse">
            <a:avLst/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5" name="Google Shape;285;p7"/>
          <p:cNvSpPr/>
          <p:nvPr/>
        </p:nvSpPr>
        <p:spPr>
          <a:xfrm>
            <a:off x="4895700" y="4516032"/>
            <a:ext cx="114600" cy="114600"/>
          </a:xfrm>
          <a:prstGeom prst="ellipse">
            <a:avLst/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6" name="Google Shape;286;p7"/>
          <p:cNvSpPr/>
          <p:nvPr/>
        </p:nvSpPr>
        <p:spPr>
          <a:xfrm rot="8100000">
            <a:off x="8699949" y="4329169"/>
            <a:ext cx="122612" cy="122612"/>
          </a:xfrm>
          <a:prstGeom prst="teardrop">
            <a:avLst>
              <a:gd fmla="val 100000" name="adj"/>
            </a:avLst>
          </a:prstGeom>
          <a:noFill/>
          <a:ln cap="flat" cmpd="sng" w="28575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7" name="Google Shape;287;p7"/>
          <p:cNvSpPr txBox="1"/>
          <p:nvPr>
            <p:ph type="title"/>
          </p:nvPr>
        </p:nvSpPr>
        <p:spPr>
          <a:xfrm>
            <a:off x="1047750" y="634125"/>
            <a:ext cx="6996600" cy="715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288" name="Google Shape;288;p7"/>
          <p:cNvSpPr txBox="1"/>
          <p:nvPr>
            <p:ph idx="1" type="body"/>
          </p:nvPr>
        </p:nvSpPr>
        <p:spPr>
          <a:xfrm>
            <a:off x="705900" y="1626600"/>
            <a:ext cx="2471700" cy="27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30200" lvl="0" marL="457200" rtl="0">
              <a:spcBef>
                <a:spcPts val="600"/>
              </a:spcBef>
              <a:spcAft>
                <a:spcPts val="0"/>
              </a:spcAft>
              <a:buSzPts val="1600"/>
              <a:buChar char="◉"/>
              <a:defRPr sz="1600"/>
            </a:lvl1pPr>
            <a:lvl2pPr indent="-330200" lvl="1" marL="914400" rtl="0">
              <a:spcBef>
                <a:spcPts val="0"/>
              </a:spcBef>
              <a:spcAft>
                <a:spcPts val="0"/>
              </a:spcAft>
              <a:buSzPts val="1600"/>
              <a:buChar char="◉"/>
              <a:defRPr sz="1600"/>
            </a:lvl2pPr>
            <a:lvl3pPr indent="-330200" lvl="2" marL="13716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3pPr>
            <a:lvl4pPr indent="-330200" lvl="3" marL="18288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indent="-330200" lvl="5" marL="2743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indent="-330200" lvl="6" marL="32004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indent="-330200" lvl="7" marL="36576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indent="-330200" lvl="8" marL="41148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/>
        </p:txBody>
      </p:sp>
      <p:sp>
        <p:nvSpPr>
          <p:cNvPr id="289" name="Google Shape;289;p7"/>
          <p:cNvSpPr txBox="1"/>
          <p:nvPr>
            <p:ph idx="2" type="body"/>
          </p:nvPr>
        </p:nvSpPr>
        <p:spPr>
          <a:xfrm>
            <a:off x="3304125" y="1626600"/>
            <a:ext cx="2471700" cy="27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30200" lvl="0" marL="457200" rtl="0">
              <a:spcBef>
                <a:spcPts val="600"/>
              </a:spcBef>
              <a:spcAft>
                <a:spcPts val="0"/>
              </a:spcAft>
              <a:buSzPts val="1600"/>
              <a:buChar char="◉"/>
              <a:defRPr sz="1600"/>
            </a:lvl1pPr>
            <a:lvl2pPr indent="-330200" lvl="1" marL="914400" rtl="0">
              <a:spcBef>
                <a:spcPts val="0"/>
              </a:spcBef>
              <a:spcAft>
                <a:spcPts val="0"/>
              </a:spcAft>
              <a:buSzPts val="1600"/>
              <a:buChar char="◉"/>
              <a:defRPr sz="1600"/>
            </a:lvl2pPr>
            <a:lvl3pPr indent="-330200" lvl="2" marL="13716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3pPr>
            <a:lvl4pPr indent="-330200" lvl="3" marL="18288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indent="-330200" lvl="5" marL="2743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indent="-330200" lvl="6" marL="32004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indent="-330200" lvl="7" marL="36576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indent="-330200" lvl="8" marL="41148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/>
        </p:txBody>
      </p:sp>
      <p:sp>
        <p:nvSpPr>
          <p:cNvPr id="290" name="Google Shape;290;p7"/>
          <p:cNvSpPr txBox="1"/>
          <p:nvPr>
            <p:ph idx="3" type="body"/>
          </p:nvPr>
        </p:nvSpPr>
        <p:spPr>
          <a:xfrm>
            <a:off x="5902350" y="1626600"/>
            <a:ext cx="2471700" cy="27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30200" lvl="0" marL="457200" rtl="0">
              <a:spcBef>
                <a:spcPts val="600"/>
              </a:spcBef>
              <a:spcAft>
                <a:spcPts val="0"/>
              </a:spcAft>
              <a:buSzPts val="1600"/>
              <a:buChar char="◉"/>
              <a:defRPr sz="1600"/>
            </a:lvl1pPr>
            <a:lvl2pPr indent="-330200" lvl="1" marL="914400" rtl="0">
              <a:spcBef>
                <a:spcPts val="0"/>
              </a:spcBef>
              <a:spcAft>
                <a:spcPts val="0"/>
              </a:spcAft>
              <a:buSzPts val="1600"/>
              <a:buChar char="◉"/>
              <a:defRPr sz="1600"/>
            </a:lvl2pPr>
            <a:lvl3pPr indent="-330200" lvl="2" marL="13716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3pPr>
            <a:lvl4pPr indent="-330200" lvl="3" marL="18288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indent="-330200" lvl="5" marL="2743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indent="-330200" lvl="6" marL="32004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indent="-330200" lvl="7" marL="36576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indent="-330200" lvl="8" marL="41148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/>
        </p:txBody>
      </p:sp>
      <p:sp>
        <p:nvSpPr>
          <p:cNvPr id="291" name="Google Shape;291;p7"/>
          <p:cNvSpPr txBox="1"/>
          <p:nvPr>
            <p:ph idx="12" type="sldNum"/>
          </p:nvPr>
        </p:nvSpPr>
        <p:spPr>
          <a:xfrm>
            <a:off x="8556775" y="4826200"/>
            <a:ext cx="548700" cy="31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8"/>
          <p:cNvSpPr/>
          <p:nvPr/>
        </p:nvSpPr>
        <p:spPr>
          <a:xfrm>
            <a:off x="-28575" y="4446775"/>
            <a:ext cx="9191625" cy="712478"/>
          </a:xfrm>
          <a:custGeom>
            <a:rect b="b" l="l" r="r" t="t"/>
            <a:pathLst>
              <a:path extrusionOk="0" h="41339" w="367665">
                <a:moveTo>
                  <a:pt x="381" y="381"/>
                </a:moveTo>
                <a:lnTo>
                  <a:pt x="16574" y="16383"/>
                </a:lnTo>
                <a:lnTo>
                  <a:pt x="31623" y="7430"/>
                </a:lnTo>
                <a:lnTo>
                  <a:pt x="62484" y="7239"/>
                </a:lnTo>
                <a:lnTo>
                  <a:pt x="77724" y="0"/>
                </a:lnTo>
                <a:lnTo>
                  <a:pt x="92964" y="19622"/>
                </a:lnTo>
                <a:lnTo>
                  <a:pt x="108014" y="30861"/>
                </a:lnTo>
                <a:lnTo>
                  <a:pt x="123063" y="30671"/>
                </a:lnTo>
                <a:lnTo>
                  <a:pt x="139065" y="15050"/>
                </a:lnTo>
                <a:lnTo>
                  <a:pt x="154115" y="11430"/>
                </a:lnTo>
                <a:lnTo>
                  <a:pt x="168783" y="3408"/>
                </a:lnTo>
                <a:lnTo>
                  <a:pt x="184404" y="21527"/>
                </a:lnTo>
                <a:lnTo>
                  <a:pt x="199644" y="22155"/>
                </a:lnTo>
                <a:lnTo>
                  <a:pt x="214694" y="36386"/>
                </a:lnTo>
                <a:lnTo>
                  <a:pt x="230124" y="36386"/>
                </a:lnTo>
                <a:lnTo>
                  <a:pt x="246126" y="29147"/>
                </a:lnTo>
                <a:lnTo>
                  <a:pt x="261176" y="29147"/>
                </a:lnTo>
                <a:lnTo>
                  <a:pt x="275463" y="16574"/>
                </a:lnTo>
                <a:lnTo>
                  <a:pt x="291656" y="24384"/>
                </a:lnTo>
                <a:lnTo>
                  <a:pt x="305943" y="11811"/>
                </a:lnTo>
                <a:lnTo>
                  <a:pt x="336804" y="11621"/>
                </a:lnTo>
                <a:lnTo>
                  <a:pt x="351854" y="16383"/>
                </a:lnTo>
                <a:lnTo>
                  <a:pt x="367665" y="4001"/>
                </a:lnTo>
                <a:lnTo>
                  <a:pt x="367284" y="41339"/>
                </a:lnTo>
                <a:lnTo>
                  <a:pt x="0" y="41339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</p:sp>
      <p:sp>
        <p:nvSpPr>
          <p:cNvPr id="294" name="Google Shape;294;p8"/>
          <p:cNvSpPr/>
          <p:nvPr/>
        </p:nvSpPr>
        <p:spPr>
          <a:xfrm>
            <a:off x="-28575" y="4578111"/>
            <a:ext cx="9191625" cy="584439"/>
          </a:xfrm>
          <a:custGeom>
            <a:rect b="b" l="l" r="r" t="t"/>
            <a:pathLst>
              <a:path extrusionOk="0" h="33910" w="367665">
                <a:moveTo>
                  <a:pt x="381" y="8001"/>
                </a:moveTo>
                <a:lnTo>
                  <a:pt x="16764" y="16266"/>
                </a:lnTo>
                <a:lnTo>
                  <a:pt x="47244" y="16266"/>
                </a:lnTo>
                <a:lnTo>
                  <a:pt x="62484" y="9925"/>
                </a:lnTo>
                <a:lnTo>
                  <a:pt x="77724" y="23434"/>
                </a:lnTo>
                <a:lnTo>
                  <a:pt x="92964" y="23434"/>
                </a:lnTo>
                <a:lnTo>
                  <a:pt x="107442" y="16266"/>
                </a:lnTo>
                <a:lnTo>
                  <a:pt x="122682" y="11855"/>
                </a:lnTo>
                <a:lnTo>
                  <a:pt x="138684" y="11855"/>
                </a:lnTo>
                <a:lnTo>
                  <a:pt x="153924" y="15714"/>
                </a:lnTo>
                <a:lnTo>
                  <a:pt x="168783" y="11028"/>
                </a:lnTo>
                <a:lnTo>
                  <a:pt x="184023" y="18471"/>
                </a:lnTo>
                <a:lnTo>
                  <a:pt x="199644" y="29775"/>
                </a:lnTo>
                <a:lnTo>
                  <a:pt x="214122" y="22055"/>
                </a:lnTo>
                <a:lnTo>
                  <a:pt x="229743" y="22055"/>
                </a:lnTo>
                <a:lnTo>
                  <a:pt x="245364" y="8546"/>
                </a:lnTo>
                <a:lnTo>
                  <a:pt x="260604" y="16266"/>
                </a:lnTo>
                <a:lnTo>
                  <a:pt x="275844" y="16266"/>
                </a:lnTo>
                <a:lnTo>
                  <a:pt x="291084" y="9925"/>
                </a:lnTo>
                <a:lnTo>
                  <a:pt x="321564" y="9925"/>
                </a:lnTo>
                <a:lnTo>
                  <a:pt x="336804" y="23158"/>
                </a:lnTo>
                <a:lnTo>
                  <a:pt x="351282" y="18471"/>
                </a:lnTo>
                <a:lnTo>
                  <a:pt x="367665" y="0"/>
                </a:lnTo>
                <a:lnTo>
                  <a:pt x="367665" y="33910"/>
                </a:lnTo>
                <a:lnTo>
                  <a:pt x="0" y="33910"/>
                </a:lnTo>
                <a:close/>
              </a:path>
            </a:pathLst>
          </a:custGeom>
          <a:solidFill>
            <a:srgbClr val="00CEF6">
              <a:alpha val="73460"/>
            </a:srgbClr>
          </a:solidFill>
          <a:ln>
            <a:noFill/>
          </a:ln>
        </p:spPr>
      </p:sp>
      <p:sp>
        <p:nvSpPr>
          <p:cNvPr id="295" name="Google Shape;295;p8"/>
          <p:cNvSpPr/>
          <p:nvPr/>
        </p:nvSpPr>
        <p:spPr>
          <a:xfrm rot="8100000">
            <a:off x="1847981" y="4252969"/>
            <a:ext cx="122612" cy="122612"/>
          </a:xfrm>
          <a:prstGeom prst="teardrop">
            <a:avLst>
              <a:gd fmla="val 100000" name="adj"/>
            </a:avLst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6" name="Google Shape;296;p8"/>
          <p:cNvSpPr/>
          <p:nvPr/>
        </p:nvSpPr>
        <p:spPr>
          <a:xfrm rot="8100000">
            <a:off x="6038981" y="4536819"/>
            <a:ext cx="122612" cy="122612"/>
          </a:xfrm>
          <a:prstGeom prst="teardrop">
            <a:avLst>
              <a:gd fmla="val 100000" name="adj"/>
            </a:avLst>
          </a:prstGeom>
          <a:noFill/>
          <a:ln cap="flat" cmpd="sng" w="2857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7" name="Google Shape;297;p8"/>
          <p:cNvSpPr/>
          <p:nvPr/>
        </p:nvSpPr>
        <p:spPr>
          <a:xfrm rot="8100000">
            <a:off x="7181981" y="4570169"/>
            <a:ext cx="122612" cy="122612"/>
          </a:xfrm>
          <a:prstGeom prst="teardrop">
            <a:avLst>
              <a:gd fmla="val 100000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98" name="Google Shape;298;p8"/>
          <p:cNvGrpSpPr/>
          <p:nvPr/>
        </p:nvGrpSpPr>
        <p:grpSpPr>
          <a:xfrm>
            <a:off x="-9525" y="4462475"/>
            <a:ext cx="9167825" cy="595300"/>
            <a:chOff x="-9525" y="4462475"/>
            <a:chExt cx="9167825" cy="595300"/>
          </a:xfrm>
        </p:grpSpPr>
        <p:sp>
          <p:nvSpPr>
            <p:cNvPr id="299" name="Google Shape;299;p8"/>
            <p:cNvSpPr/>
            <p:nvPr/>
          </p:nvSpPr>
          <p:spPr>
            <a:xfrm>
              <a:off x="-9525" y="4581525"/>
              <a:ext cx="4205300" cy="476250"/>
            </a:xfrm>
            <a:custGeom>
              <a:rect b="b" l="l" r="r" t="t"/>
              <a:pathLst>
                <a:path extrusionOk="0" h="19050" w="168212">
                  <a:moveTo>
                    <a:pt x="0" y="1715"/>
                  </a:moveTo>
                  <a:lnTo>
                    <a:pt x="15812" y="16574"/>
                  </a:lnTo>
                  <a:lnTo>
                    <a:pt x="31052" y="16574"/>
                  </a:lnTo>
                  <a:lnTo>
                    <a:pt x="46292" y="14097"/>
                  </a:lnTo>
                  <a:lnTo>
                    <a:pt x="61532" y="19050"/>
                  </a:lnTo>
                  <a:lnTo>
                    <a:pt x="76581" y="11240"/>
                  </a:lnTo>
                  <a:lnTo>
                    <a:pt x="92012" y="11240"/>
                  </a:lnTo>
                  <a:lnTo>
                    <a:pt x="106871" y="0"/>
                  </a:lnTo>
                  <a:lnTo>
                    <a:pt x="122111" y="2667"/>
                  </a:lnTo>
                  <a:lnTo>
                    <a:pt x="137541" y="2667"/>
                  </a:lnTo>
                  <a:lnTo>
                    <a:pt x="152972" y="16002"/>
                  </a:lnTo>
                  <a:lnTo>
                    <a:pt x="168212" y="16002"/>
                  </a:lnTo>
                </a:path>
              </a:pathLst>
            </a:custGeom>
            <a:noFill/>
            <a:ln cap="flat" cmpd="sng" w="9525">
              <a:solidFill>
                <a:schemeClr val="accent2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300" name="Google Shape;300;p8"/>
            <p:cNvSpPr/>
            <p:nvPr/>
          </p:nvSpPr>
          <p:spPr>
            <a:xfrm>
              <a:off x="4195775" y="4462475"/>
              <a:ext cx="3424225" cy="590550"/>
            </a:xfrm>
            <a:custGeom>
              <a:rect b="b" l="l" r="r" t="t"/>
              <a:pathLst>
                <a:path extrusionOk="0" h="23622" w="136969">
                  <a:moveTo>
                    <a:pt x="0" y="20955"/>
                  </a:moveTo>
                  <a:lnTo>
                    <a:pt x="15049" y="9144"/>
                  </a:lnTo>
                  <a:lnTo>
                    <a:pt x="30480" y="4381"/>
                  </a:lnTo>
                  <a:lnTo>
                    <a:pt x="45720" y="13716"/>
                  </a:lnTo>
                  <a:lnTo>
                    <a:pt x="60769" y="13716"/>
                  </a:lnTo>
                  <a:lnTo>
                    <a:pt x="76009" y="16573"/>
                  </a:lnTo>
                  <a:lnTo>
                    <a:pt x="91249" y="11811"/>
                  </a:lnTo>
                  <a:lnTo>
                    <a:pt x="106680" y="23622"/>
                  </a:lnTo>
                  <a:lnTo>
                    <a:pt x="122110" y="23622"/>
                  </a:lnTo>
                  <a:lnTo>
                    <a:pt x="136969" y="0"/>
                  </a:lnTo>
                </a:path>
              </a:pathLst>
            </a:custGeom>
            <a:noFill/>
            <a:ln cap="flat" cmpd="sng" w="9525">
              <a:solidFill>
                <a:schemeClr val="accent2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301" name="Google Shape;301;p8"/>
            <p:cNvSpPr/>
            <p:nvPr/>
          </p:nvSpPr>
          <p:spPr>
            <a:xfrm>
              <a:off x="7624775" y="4472000"/>
              <a:ext cx="1533525" cy="414325"/>
            </a:xfrm>
            <a:custGeom>
              <a:rect b="b" l="l" r="r" t="t"/>
              <a:pathLst>
                <a:path extrusionOk="0" h="16573" w="61341">
                  <a:moveTo>
                    <a:pt x="0" y="0"/>
                  </a:moveTo>
                  <a:lnTo>
                    <a:pt x="15049" y="4762"/>
                  </a:lnTo>
                  <a:lnTo>
                    <a:pt x="30670" y="4762"/>
                  </a:lnTo>
                  <a:lnTo>
                    <a:pt x="45910" y="4762"/>
                  </a:lnTo>
                  <a:lnTo>
                    <a:pt x="61341" y="16573"/>
                  </a:lnTo>
                </a:path>
              </a:pathLst>
            </a:custGeom>
            <a:noFill/>
            <a:ln cap="flat" cmpd="sng" w="9525">
              <a:solidFill>
                <a:schemeClr val="accent2"/>
              </a:solidFill>
              <a:prstDash val="solid"/>
              <a:round/>
              <a:headEnd len="med" w="med" type="none"/>
              <a:tailEnd len="med" w="med" type="none"/>
            </a:ln>
          </p:spPr>
        </p:sp>
      </p:grpSp>
      <p:grpSp>
        <p:nvGrpSpPr>
          <p:cNvPr id="302" name="Google Shape;302;p8"/>
          <p:cNvGrpSpPr/>
          <p:nvPr/>
        </p:nvGrpSpPr>
        <p:grpSpPr>
          <a:xfrm>
            <a:off x="-42837" y="4443488"/>
            <a:ext cx="9229575" cy="642788"/>
            <a:chOff x="-42837" y="4443488"/>
            <a:chExt cx="9229575" cy="642788"/>
          </a:xfrm>
        </p:grpSpPr>
        <p:sp>
          <p:nvSpPr>
            <p:cNvPr id="303" name="Google Shape;303;p8"/>
            <p:cNvSpPr/>
            <p:nvPr/>
          </p:nvSpPr>
          <p:spPr>
            <a:xfrm>
              <a:off x="1114450" y="49006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4" name="Google Shape;304;p8"/>
            <p:cNvSpPr/>
            <p:nvPr/>
          </p:nvSpPr>
          <p:spPr>
            <a:xfrm>
              <a:off x="1495450" y="5029275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5" name="Google Shape;305;p8"/>
            <p:cNvSpPr/>
            <p:nvPr/>
          </p:nvSpPr>
          <p:spPr>
            <a:xfrm>
              <a:off x="733450" y="4972125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6" name="Google Shape;306;p8"/>
            <p:cNvSpPr/>
            <p:nvPr/>
          </p:nvSpPr>
          <p:spPr>
            <a:xfrm>
              <a:off x="352450" y="49626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7" name="Google Shape;307;p8"/>
            <p:cNvSpPr/>
            <p:nvPr/>
          </p:nvSpPr>
          <p:spPr>
            <a:xfrm>
              <a:off x="-42837" y="46054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8" name="Google Shape;308;p8"/>
            <p:cNvSpPr/>
            <p:nvPr/>
          </p:nvSpPr>
          <p:spPr>
            <a:xfrm>
              <a:off x="1876450" y="48340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9" name="Google Shape;309;p8"/>
            <p:cNvSpPr/>
            <p:nvPr/>
          </p:nvSpPr>
          <p:spPr>
            <a:xfrm>
              <a:off x="2257450" y="482925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0" name="Google Shape;310;p8"/>
            <p:cNvSpPr/>
            <p:nvPr/>
          </p:nvSpPr>
          <p:spPr>
            <a:xfrm>
              <a:off x="2638450" y="454826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1" name="Google Shape;311;p8"/>
            <p:cNvSpPr/>
            <p:nvPr/>
          </p:nvSpPr>
          <p:spPr>
            <a:xfrm>
              <a:off x="3019450" y="461493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2" name="Google Shape;312;p8"/>
            <p:cNvSpPr/>
            <p:nvPr/>
          </p:nvSpPr>
          <p:spPr>
            <a:xfrm>
              <a:off x="3400450" y="461493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3" name="Google Shape;313;p8"/>
            <p:cNvSpPr/>
            <p:nvPr/>
          </p:nvSpPr>
          <p:spPr>
            <a:xfrm>
              <a:off x="3781450" y="49483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4" name="Google Shape;314;p8"/>
            <p:cNvSpPr/>
            <p:nvPr/>
          </p:nvSpPr>
          <p:spPr>
            <a:xfrm>
              <a:off x="4162450" y="49483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5" name="Google Shape;315;p8"/>
            <p:cNvSpPr/>
            <p:nvPr/>
          </p:nvSpPr>
          <p:spPr>
            <a:xfrm>
              <a:off x="4543450" y="4667325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6" name="Google Shape;316;p8"/>
            <p:cNvSpPr/>
            <p:nvPr/>
          </p:nvSpPr>
          <p:spPr>
            <a:xfrm>
              <a:off x="4924450" y="45435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7" name="Google Shape;317;p8"/>
            <p:cNvSpPr/>
            <p:nvPr/>
          </p:nvSpPr>
          <p:spPr>
            <a:xfrm>
              <a:off x="5305450" y="47721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8" name="Google Shape;318;p8"/>
            <p:cNvSpPr/>
            <p:nvPr/>
          </p:nvSpPr>
          <p:spPr>
            <a:xfrm>
              <a:off x="5686450" y="47721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9" name="Google Shape;319;p8"/>
            <p:cNvSpPr/>
            <p:nvPr/>
          </p:nvSpPr>
          <p:spPr>
            <a:xfrm>
              <a:off x="6067450" y="48483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0" name="Google Shape;320;p8"/>
            <p:cNvSpPr/>
            <p:nvPr/>
          </p:nvSpPr>
          <p:spPr>
            <a:xfrm>
              <a:off x="6448450" y="472923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1" name="Google Shape;321;p8"/>
            <p:cNvSpPr/>
            <p:nvPr/>
          </p:nvSpPr>
          <p:spPr>
            <a:xfrm>
              <a:off x="6829450" y="50245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2" name="Google Shape;322;p8"/>
            <p:cNvSpPr/>
            <p:nvPr/>
          </p:nvSpPr>
          <p:spPr>
            <a:xfrm>
              <a:off x="7210450" y="50245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3" name="Google Shape;323;p8"/>
            <p:cNvSpPr/>
            <p:nvPr/>
          </p:nvSpPr>
          <p:spPr>
            <a:xfrm>
              <a:off x="7591450" y="44434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4" name="Google Shape;324;p8"/>
            <p:cNvSpPr/>
            <p:nvPr/>
          </p:nvSpPr>
          <p:spPr>
            <a:xfrm>
              <a:off x="7972450" y="45577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5" name="Google Shape;325;p8"/>
            <p:cNvSpPr/>
            <p:nvPr/>
          </p:nvSpPr>
          <p:spPr>
            <a:xfrm>
              <a:off x="8353450" y="45577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6" name="Google Shape;326;p8"/>
            <p:cNvSpPr/>
            <p:nvPr/>
          </p:nvSpPr>
          <p:spPr>
            <a:xfrm>
              <a:off x="8734450" y="45577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7" name="Google Shape;327;p8"/>
            <p:cNvSpPr/>
            <p:nvPr/>
          </p:nvSpPr>
          <p:spPr>
            <a:xfrm>
              <a:off x="9129738" y="486735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28" name="Google Shape;328;p8"/>
          <p:cNvSpPr/>
          <p:nvPr/>
        </p:nvSpPr>
        <p:spPr>
          <a:xfrm>
            <a:off x="2990700" y="4586200"/>
            <a:ext cx="114600" cy="114600"/>
          </a:xfrm>
          <a:prstGeom prst="ellipse">
            <a:avLst/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9" name="Google Shape;329;p8"/>
          <p:cNvSpPr/>
          <p:nvPr/>
        </p:nvSpPr>
        <p:spPr>
          <a:xfrm>
            <a:off x="1085700" y="4871950"/>
            <a:ext cx="114600" cy="114600"/>
          </a:xfrm>
          <a:prstGeom prst="ellipse">
            <a:avLst/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0" name="Google Shape;330;p8"/>
          <p:cNvSpPr/>
          <p:nvPr/>
        </p:nvSpPr>
        <p:spPr>
          <a:xfrm>
            <a:off x="4895700" y="4516032"/>
            <a:ext cx="114600" cy="114600"/>
          </a:xfrm>
          <a:prstGeom prst="ellipse">
            <a:avLst/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1" name="Google Shape;331;p8"/>
          <p:cNvSpPr/>
          <p:nvPr/>
        </p:nvSpPr>
        <p:spPr>
          <a:xfrm rot="8100000">
            <a:off x="8699949" y="4329169"/>
            <a:ext cx="122612" cy="122612"/>
          </a:xfrm>
          <a:prstGeom prst="teardrop">
            <a:avLst>
              <a:gd fmla="val 100000" name="adj"/>
            </a:avLst>
          </a:prstGeom>
          <a:noFill/>
          <a:ln cap="flat" cmpd="sng" w="28575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2" name="Google Shape;332;p8"/>
          <p:cNvSpPr txBox="1"/>
          <p:nvPr>
            <p:ph type="title"/>
          </p:nvPr>
        </p:nvSpPr>
        <p:spPr>
          <a:xfrm>
            <a:off x="1047750" y="634125"/>
            <a:ext cx="6996600" cy="715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333" name="Google Shape;333;p8"/>
          <p:cNvSpPr txBox="1"/>
          <p:nvPr>
            <p:ph idx="12" type="sldNum"/>
          </p:nvPr>
        </p:nvSpPr>
        <p:spPr>
          <a:xfrm>
            <a:off x="8556775" y="4826200"/>
            <a:ext cx="548700" cy="31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334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9"/>
          <p:cNvSpPr/>
          <p:nvPr/>
        </p:nvSpPr>
        <p:spPr>
          <a:xfrm>
            <a:off x="-28575" y="4446775"/>
            <a:ext cx="9191625" cy="712478"/>
          </a:xfrm>
          <a:custGeom>
            <a:rect b="b" l="l" r="r" t="t"/>
            <a:pathLst>
              <a:path extrusionOk="0" h="41339" w="367665">
                <a:moveTo>
                  <a:pt x="381" y="381"/>
                </a:moveTo>
                <a:lnTo>
                  <a:pt x="16574" y="16383"/>
                </a:lnTo>
                <a:lnTo>
                  <a:pt x="31623" y="7430"/>
                </a:lnTo>
                <a:lnTo>
                  <a:pt x="62484" y="7239"/>
                </a:lnTo>
                <a:lnTo>
                  <a:pt x="77724" y="0"/>
                </a:lnTo>
                <a:lnTo>
                  <a:pt x="92964" y="19622"/>
                </a:lnTo>
                <a:lnTo>
                  <a:pt x="108014" y="30861"/>
                </a:lnTo>
                <a:lnTo>
                  <a:pt x="123063" y="30671"/>
                </a:lnTo>
                <a:lnTo>
                  <a:pt x="139065" y="15050"/>
                </a:lnTo>
                <a:lnTo>
                  <a:pt x="154115" y="11430"/>
                </a:lnTo>
                <a:lnTo>
                  <a:pt x="168783" y="3408"/>
                </a:lnTo>
                <a:lnTo>
                  <a:pt x="184404" y="21527"/>
                </a:lnTo>
                <a:lnTo>
                  <a:pt x="199644" y="22155"/>
                </a:lnTo>
                <a:lnTo>
                  <a:pt x="214694" y="36386"/>
                </a:lnTo>
                <a:lnTo>
                  <a:pt x="230124" y="36386"/>
                </a:lnTo>
                <a:lnTo>
                  <a:pt x="246126" y="29147"/>
                </a:lnTo>
                <a:lnTo>
                  <a:pt x="261176" y="29147"/>
                </a:lnTo>
                <a:lnTo>
                  <a:pt x="275463" y="16574"/>
                </a:lnTo>
                <a:lnTo>
                  <a:pt x="291656" y="24384"/>
                </a:lnTo>
                <a:lnTo>
                  <a:pt x="305943" y="11811"/>
                </a:lnTo>
                <a:lnTo>
                  <a:pt x="336804" y="11621"/>
                </a:lnTo>
                <a:lnTo>
                  <a:pt x="351854" y="16383"/>
                </a:lnTo>
                <a:lnTo>
                  <a:pt x="367665" y="4001"/>
                </a:lnTo>
                <a:lnTo>
                  <a:pt x="367284" y="41339"/>
                </a:lnTo>
                <a:lnTo>
                  <a:pt x="0" y="41339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</p:sp>
      <p:sp>
        <p:nvSpPr>
          <p:cNvPr id="336" name="Google Shape;336;p9"/>
          <p:cNvSpPr/>
          <p:nvPr/>
        </p:nvSpPr>
        <p:spPr>
          <a:xfrm>
            <a:off x="-28575" y="4578111"/>
            <a:ext cx="9191625" cy="584439"/>
          </a:xfrm>
          <a:custGeom>
            <a:rect b="b" l="l" r="r" t="t"/>
            <a:pathLst>
              <a:path extrusionOk="0" h="33910" w="367665">
                <a:moveTo>
                  <a:pt x="381" y="8001"/>
                </a:moveTo>
                <a:lnTo>
                  <a:pt x="16764" y="16266"/>
                </a:lnTo>
                <a:lnTo>
                  <a:pt x="47244" y="16266"/>
                </a:lnTo>
                <a:lnTo>
                  <a:pt x="62484" y="9925"/>
                </a:lnTo>
                <a:lnTo>
                  <a:pt x="77724" y="23434"/>
                </a:lnTo>
                <a:lnTo>
                  <a:pt x="92964" y="23434"/>
                </a:lnTo>
                <a:lnTo>
                  <a:pt x="107442" y="16266"/>
                </a:lnTo>
                <a:lnTo>
                  <a:pt x="122682" y="11855"/>
                </a:lnTo>
                <a:lnTo>
                  <a:pt x="138684" y="11855"/>
                </a:lnTo>
                <a:lnTo>
                  <a:pt x="153924" y="15714"/>
                </a:lnTo>
                <a:lnTo>
                  <a:pt x="168783" y="11028"/>
                </a:lnTo>
                <a:lnTo>
                  <a:pt x="184023" y="18471"/>
                </a:lnTo>
                <a:lnTo>
                  <a:pt x="199644" y="29775"/>
                </a:lnTo>
                <a:lnTo>
                  <a:pt x="214122" y="22055"/>
                </a:lnTo>
                <a:lnTo>
                  <a:pt x="229743" y="22055"/>
                </a:lnTo>
                <a:lnTo>
                  <a:pt x="245364" y="8546"/>
                </a:lnTo>
                <a:lnTo>
                  <a:pt x="260604" y="16266"/>
                </a:lnTo>
                <a:lnTo>
                  <a:pt x="275844" y="16266"/>
                </a:lnTo>
                <a:lnTo>
                  <a:pt x="291084" y="9925"/>
                </a:lnTo>
                <a:lnTo>
                  <a:pt x="321564" y="9925"/>
                </a:lnTo>
                <a:lnTo>
                  <a:pt x="336804" y="23158"/>
                </a:lnTo>
                <a:lnTo>
                  <a:pt x="351282" y="18471"/>
                </a:lnTo>
                <a:lnTo>
                  <a:pt x="367665" y="0"/>
                </a:lnTo>
                <a:lnTo>
                  <a:pt x="367665" y="33910"/>
                </a:lnTo>
                <a:lnTo>
                  <a:pt x="0" y="33910"/>
                </a:lnTo>
                <a:close/>
              </a:path>
            </a:pathLst>
          </a:custGeom>
          <a:solidFill>
            <a:srgbClr val="00CEF6">
              <a:alpha val="73460"/>
            </a:srgbClr>
          </a:solidFill>
          <a:ln>
            <a:noFill/>
          </a:ln>
        </p:spPr>
      </p:sp>
      <p:sp>
        <p:nvSpPr>
          <p:cNvPr id="337" name="Google Shape;337;p9"/>
          <p:cNvSpPr/>
          <p:nvPr/>
        </p:nvSpPr>
        <p:spPr>
          <a:xfrm rot="8100000">
            <a:off x="1847981" y="4252969"/>
            <a:ext cx="122612" cy="122612"/>
          </a:xfrm>
          <a:prstGeom prst="teardrop">
            <a:avLst>
              <a:gd fmla="val 100000" name="adj"/>
            </a:avLst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8" name="Google Shape;338;p9"/>
          <p:cNvSpPr/>
          <p:nvPr/>
        </p:nvSpPr>
        <p:spPr>
          <a:xfrm rot="8100000">
            <a:off x="6038981" y="4536819"/>
            <a:ext cx="122612" cy="122612"/>
          </a:xfrm>
          <a:prstGeom prst="teardrop">
            <a:avLst>
              <a:gd fmla="val 100000" name="adj"/>
            </a:avLst>
          </a:prstGeom>
          <a:noFill/>
          <a:ln cap="flat" cmpd="sng" w="2857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9" name="Google Shape;339;p9"/>
          <p:cNvSpPr/>
          <p:nvPr/>
        </p:nvSpPr>
        <p:spPr>
          <a:xfrm rot="8100000">
            <a:off x="7181981" y="4570169"/>
            <a:ext cx="122612" cy="122612"/>
          </a:xfrm>
          <a:prstGeom prst="teardrop">
            <a:avLst>
              <a:gd fmla="val 100000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40" name="Google Shape;340;p9"/>
          <p:cNvGrpSpPr/>
          <p:nvPr/>
        </p:nvGrpSpPr>
        <p:grpSpPr>
          <a:xfrm>
            <a:off x="-9525" y="4462475"/>
            <a:ext cx="9167825" cy="595300"/>
            <a:chOff x="-9525" y="4462475"/>
            <a:chExt cx="9167825" cy="595300"/>
          </a:xfrm>
        </p:grpSpPr>
        <p:sp>
          <p:nvSpPr>
            <p:cNvPr id="341" name="Google Shape;341;p9"/>
            <p:cNvSpPr/>
            <p:nvPr/>
          </p:nvSpPr>
          <p:spPr>
            <a:xfrm>
              <a:off x="-9525" y="4581525"/>
              <a:ext cx="4205300" cy="476250"/>
            </a:xfrm>
            <a:custGeom>
              <a:rect b="b" l="l" r="r" t="t"/>
              <a:pathLst>
                <a:path extrusionOk="0" h="19050" w="168212">
                  <a:moveTo>
                    <a:pt x="0" y="1715"/>
                  </a:moveTo>
                  <a:lnTo>
                    <a:pt x="15812" y="16574"/>
                  </a:lnTo>
                  <a:lnTo>
                    <a:pt x="31052" y="16574"/>
                  </a:lnTo>
                  <a:lnTo>
                    <a:pt x="46292" y="14097"/>
                  </a:lnTo>
                  <a:lnTo>
                    <a:pt x="61532" y="19050"/>
                  </a:lnTo>
                  <a:lnTo>
                    <a:pt x="76581" y="11240"/>
                  </a:lnTo>
                  <a:lnTo>
                    <a:pt x="92012" y="11240"/>
                  </a:lnTo>
                  <a:lnTo>
                    <a:pt x="106871" y="0"/>
                  </a:lnTo>
                  <a:lnTo>
                    <a:pt x="122111" y="2667"/>
                  </a:lnTo>
                  <a:lnTo>
                    <a:pt x="137541" y="2667"/>
                  </a:lnTo>
                  <a:lnTo>
                    <a:pt x="152972" y="16002"/>
                  </a:lnTo>
                  <a:lnTo>
                    <a:pt x="168212" y="16002"/>
                  </a:lnTo>
                </a:path>
              </a:pathLst>
            </a:custGeom>
            <a:noFill/>
            <a:ln cap="flat" cmpd="sng" w="9525">
              <a:solidFill>
                <a:schemeClr val="accent2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342" name="Google Shape;342;p9"/>
            <p:cNvSpPr/>
            <p:nvPr/>
          </p:nvSpPr>
          <p:spPr>
            <a:xfrm>
              <a:off x="4195775" y="4462475"/>
              <a:ext cx="3424225" cy="590550"/>
            </a:xfrm>
            <a:custGeom>
              <a:rect b="b" l="l" r="r" t="t"/>
              <a:pathLst>
                <a:path extrusionOk="0" h="23622" w="136969">
                  <a:moveTo>
                    <a:pt x="0" y="20955"/>
                  </a:moveTo>
                  <a:lnTo>
                    <a:pt x="15049" y="9144"/>
                  </a:lnTo>
                  <a:lnTo>
                    <a:pt x="30480" y="4381"/>
                  </a:lnTo>
                  <a:lnTo>
                    <a:pt x="45720" y="13716"/>
                  </a:lnTo>
                  <a:lnTo>
                    <a:pt x="60769" y="13716"/>
                  </a:lnTo>
                  <a:lnTo>
                    <a:pt x="76009" y="16573"/>
                  </a:lnTo>
                  <a:lnTo>
                    <a:pt x="91249" y="11811"/>
                  </a:lnTo>
                  <a:lnTo>
                    <a:pt x="106680" y="23622"/>
                  </a:lnTo>
                  <a:lnTo>
                    <a:pt x="122110" y="23622"/>
                  </a:lnTo>
                  <a:lnTo>
                    <a:pt x="136969" y="0"/>
                  </a:lnTo>
                </a:path>
              </a:pathLst>
            </a:custGeom>
            <a:noFill/>
            <a:ln cap="flat" cmpd="sng" w="9525">
              <a:solidFill>
                <a:schemeClr val="accent2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343" name="Google Shape;343;p9"/>
            <p:cNvSpPr/>
            <p:nvPr/>
          </p:nvSpPr>
          <p:spPr>
            <a:xfrm>
              <a:off x="7624775" y="4472000"/>
              <a:ext cx="1533525" cy="414325"/>
            </a:xfrm>
            <a:custGeom>
              <a:rect b="b" l="l" r="r" t="t"/>
              <a:pathLst>
                <a:path extrusionOk="0" h="16573" w="61341">
                  <a:moveTo>
                    <a:pt x="0" y="0"/>
                  </a:moveTo>
                  <a:lnTo>
                    <a:pt x="15049" y="4762"/>
                  </a:lnTo>
                  <a:lnTo>
                    <a:pt x="30670" y="4762"/>
                  </a:lnTo>
                  <a:lnTo>
                    <a:pt x="45910" y="4762"/>
                  </a:lnTo>
                  <a:lnTo>
                    <a:pt x="61341" y="16573"/>
                  </a:lnTo>
                </a:path>
              </a:pathLst>
            </a:custGeom>
            <a:noFill/>
            <a:ln cap="flat" cmpd="sng" w="9525">
              <a:solidFill>
                <a:schemeClr val="accent2"/>
              </a:solidFill>
              <a:prstDash val="solid"/>
              <a:round/>
              <a:headEnd len="med" w="med" type="none"/>
              <a:tailEnd len="med" w="med" type="none"/>
            </a:ln>
          </p:spPr>
        </p:sp>
      </p:grpSp>
      <p:grpSp>
        <p:nvGrpSpPr>
          <p:cNvPr id="344" name="Google Shape;344;p9"/>
          <p:cNvGrpSpPr/>
          <p:nvPr/>
        </p:nvGrpSpPr>
        <p:grpSpPr>
          <a:xfrm>
            <a:off x="-42837" y="4443488"/>
            <a:ext cx="9229575" cy="642788"/>
            <a:chOff x="-42837" y="4443488"/>
            <a:chExt cx="9229575" cy="642788"/>
          </a:xfrm>
        </p:grpSpPr>
        <p:sp>
          <p:nvSpPr>
            <p:cNvPr id="345" name="Google Shape;345;p9"/>
            <p:cNvSpPr/>
            <p:nvPr/>
          </p:nvSpPr>
          <p:spPr>
            <a:xfrm>
              <a:off x="1114450" y="49006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6" name="Google Shape;346;p9"/>
            <p:cNvSpPr/>
            <p:nvPr/>
          </p:nvSpPr>
          <p:spPr>
            <a:xfrm>
              <a:off x="1495450" y="5029275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7" name="Google Shape;347;p9"/>
            <p:cNvSpPr/>
            <p:nvPr/>
          </p:nvSpPr>
          <p:spPr>
            <a:xfrm>
              <a:off x="733450" y="4972125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8" name="Google Shape;348;p9"/>
            <p:cNvSpPr/>
            <p:nvPr/>
          </p:nvSpPr>
          <p:spPr>
            <a:xfrm>
              <a:off x="352450" y="49626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9" name="Google Shape;349;p9"/>
            <p:cNvSpPr/>
            <p:nvPr/>
          </p:nvSpPr>
          <p:spPr>
            <a:xfrm>
              <a:off x="-42837" y="46054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0" name="Google Shape;350;p9"/>
            <p:cNvSpPr/>
            <p:nvPr/>
          </p:nvSpPr>
          <p:spPr>
            <a:xfrm>
              <a:off x="1876450" y="48340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1" name="Google Shape;351;p9"/>
            <p:cNvSpPr/>
            <p:nvPr/>
          </p:nvSpPr>
          <p:spPr>
            <a:xfrm>
              <a:off x="2257450" y="482925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2" name="Google Shape;352;p9"/>
            <p:cNvSpPr/>
            <p:nvPr/>
          </p:nvSpPr>
          <p:spPr>
            <a:xfrm>
              <a:off x="2638450" y="454826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3" name="Google Shape;353;p9"/>
            <p:cNvSpPr/>
            <p:nvPr/>
          </p:nvSpPr>
          <p:spPr>
            <a:xfrm>
              <a:off x="3019450" y="461493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4" name="Google Shape;354;p9"/>
            <p:cNvSpPr/>
            <p:nvPr/>
          </p:nvSpPr>
          <p:spPr>
            <a:xfrm>
              <a:off x="3400450" y="461493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5" name="Google Shape;355;p9"/>
            <p:cNvSpPr/>
            <p:nvPr/>
          </p:nvSpPr>
          <p:spPr>
            <a:xfrm>
              <a:off x="3781450" y="49483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6" name="Google Shape;356;p9"/>
            <p:cNvSpPr/>
            <p:nvPr/>
          </p:nvSpPr>
          <p:spPr>
            <a:xfrm>
              <a:off x="4162450" y="49483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7" name="Google Shape;357;p9"/>
            <p:cNvSpPr/>
            <p:nvPr/>
          </p:nvSpPr>
          <p:spPr>
            <a:xfrm>
              <a:off x="4543450" y="4667325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8" name="Google Shape;358;p9"/>
            <p:cNvSpPr/>
            <p:nvPr/>
          </p:nvSpPr>
          <p:spPr>
            <a:xfrm>
              <a:off x="4924450" y="45435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9" name="Google Shape;359;p9"/>
            <p:cNvSpPr/>
            <p:nvPr/>
          </p:nvSpPr>
          <p:spPr>
            <a:xfrm>
              <a:off x="5305450" y="47721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0" name="Google Shape;360;p9"/>
            <p:cNvSpPr/>
            <p:nvPr/>
          </p:nvSpPr>
          <p:spPr>
            <a:xfrm>
              <a:off x="5686450" y="47721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1" name="Google Shape;361;p9"/>
            <p:cNvSpPr/>
            <p:nvPr/>
          </p:nvSpPr>
          <p:spPr>
            <a:xfrm>
              <a:off x="6067450" y="48483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2" name="Google Shape;362;p9"/>
            <p:cNvSpPr/>
            <p:nvPr/>
          </p:nvSpPr>
          <p:spPr>
            <a:xfrm>
              <a:off x="6448450" y="472923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3" name="Google Shape;363;p9"/>
            <p:cNvSpPr/>
            <p:nvPr/>
          </p:nvSpPr>
          <p:spPr>
            <a:xfrm>
              <a:off x="6829450" y="50245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4" name="Google Shape;364;p9"/>
            <p:cNvSpPr/>
            <p:nvPr/>
          </p:nvSpPr>
          <p:spPr>
            <a:xfrm>
              <a:off x="7210450" y="50245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5" name="Google Shape;365;p9"/>
            <p:cNvSpPr/>
            <p:nvPr/>
          </p:nvSpPr>
          <p:spPr>
            <a:xfrm>
              <a:off x="7591450" y="44434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6" name="Google Shape;366;p9"/>
            <p:cNvSpPr/>
            <p:nvPr/>
          </p:nvSpPr>
          <p:spPr>
            <a:xfrm>
              <a:off x="7972450" y="45577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7" name="Google Shape;367;p9"/>
            <p:cNvSpPr/>
            <p:nvPr/>
          </p:nvSpPr>
          <p:spPr>
            <a:xfrm>
              <a:off x="8353450" y="45577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8" name="Google Shape;368;p9"/>
            <p:cNvSpPr/>
            <p:nvPr/>
          </p:nvSpPr>
          <p:spPr>
            <a:xfrm>
              <a:off x="8734450" y="45577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9" name="Google Shape;369;p9"/>
            <p:cNvSpPr/>
            <p:nvPr/>
          </p:nvSpPr>
          <p:spPr>
            <a:xfrm>
              <a:off x="9129738" y="486735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70" name="Google Shape;370;p9"/>
          <p:cNvSpPr/>
          <p:nvPr/>
        </p:nvSpPr>
        <p:spPr>
          <a:xfrm>
            <a:off x="2990700" y="4586200"/>
            <a:ext cx="114600" cy="114600"/>
          </a:xfrm>
          <a:prstGeom prst="ellipse">
            <a:avLst/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1" name="Google Shape;371;p9"/>
          <p:cNvSpPr/>
          <p:nvPr/>
        </p:nvSpPr>
        <p:spPr>
          <a:xfrm>
            <a:off x="1085700" y="4871950"/>
            <a:ext cx="114600" cy="114600"/>
          </a:xfrm>
          <a:prstGeom prst="ellipse">
            <a:avLst/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2" name="Google Shape;372;p9"/>
          <p:cNvSpPr/>
          <p:nvPr/>
        </p:nvSpPr>
        <p:spPr>
          <a:xfrm>
            <a:off x="4895700" y="4516032"/>
            <a:ext cx="114600" cy="114600"/>
          </a:xfrm>
          <a:prstGeom prst="ellipse">
            <a:avLst/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3" name="Google Shape;373;p9"/>
          <p:cNvSpPr/>
          <p:nvPr/>
        </p:nvSpPr>
        <p:spPr>
          <a:xfrm rot="8100000">
            <a:off x="8699949" y="4329169"/>
            <a:ext cx="122612" cy="122612"/>
          </a:xfrm>
          <a:prstGeom prst="teardrop">
            <a:avLst>
              <a:gd fmla="val 100000" name="adj"/>
            </a:avLst>
          </a:prstGeom>
          <a:noFill/>
          <a:ln cap="flat" cmpd="sng" w="28575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4" name="Google Shape;374;p9"/>
          <p:cNvSpPr txBox="1"/>
          <p:nvPr>
            <p:ph idx="1" type="body"/>
          </p:nvPr>
        </p:nvSpPr>
        <p:spPr>
          <a:xfrm>
            <a:off x="457200" y="3852828"/>
            <a:ext cx="8229600" cy="51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algn="ctr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 sz="1400">
                <a:solidFill>
                  <a:schemeClr val="accent1"/>
                </a:solidFill>
              </a:defRPr>
            </a:lvl1pPr>
          </a:lstStyle>
          <a:p/>
        </p:txBody>
      </p:sp>
      <p:sp>
        <p:nvSpPr>
          <p:cNvPr id="375" name="Google Shape;375;p9"/>
          <p:cNvSpPr txBox="1"/>
          <p:nvPr>
            <p:ph idx="12" type="sldNum"/>
          </p:nvPr>
        </p:nvSpPr>
        <p:spPr>
          <a:xfrm>
            <a:off x="8556775" y="4826200"/>
            <a:ext cx="548700" cy="31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376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Google Shape;377;p10"/>
          <p:cNvSpPr/>
          <p:nvPr/>
        </p:nvSpPr>
        <p:spPr>
          <a:xfrm>
            <a:off x="-28575" y="4446775"/>
            <a:ext cx="9191625" cy="712478"/>
          </a:xfrm>
          <a:custGeom>
            <a:rect b="b" l="l" r="r" t="t"/>
            <a:pathLst>
              <a:path extrusionOk="0" h="41339" w="367665">
                <a:moveTo>
                  <a:pt x="381" y="381"/>
                </a:moveTo>
                <a:lnTo>
                  <a:pt x="16574" y="16383"/>
                </a:lnTo>
                <a:lnTo>
                  <a:pt x="31623" y="7430"/>
                </a:lnTo>
                <a:lnTo>
                  <a:pt x="62484" y="7239"/>
                </a:lnTo>
                <a:lnTo>
                  <a:pt x="77724" y="0"/>
                </a:lnTo>
                <a:lnTo>
                  <a:pt x="92964" y="19622"/>
                </a:lnTo>
                <a:lnTo>
                  <a:pt x="108014" y="30861"/>
                </a:lnTo>
                <a:lnTo>
                  <a:pt x="123063" y="30671"/>
                </a:lnTo>
                <a:lnTo>
                  <a:pt x="139065" y="15050"/>
                </a:lnTo>
                <a:lnTo>
                  <a:pt x="154115" y="11430"/>
                </a:lnTo>
                <a:lnTo>
                  <a:pt x="168783" y="3408"/>
                </a:lnTo>
                <a:lnTo>
                  <a:pt x="184404" y="21527"/>
                </a:lnTo>
                <a:lnTo>
                  <a:pt x="199644" y="22155"/>
                </a:lnTo>
                <a:lnTo>
                  <a:pt x="214694" y="36386"/>
                </a:lnTo>
                <a:lnTo>
                  <a:pt x="230124" y="36386"/>
                </a:lnTo>
                <a:lnTo>
                  <a:pt x="246126" y="29147"/>
                </a:lnTo>
                <a:lnTo>
                  <a:pt x="261176" y="29147"/>
                </a:lnTo>
                <a:lnTo>
                  <a:pt x="275463" y="16574"/>
                </a:lnTo>
                <a:lnTo>
                  <a:pt x="291656" y="24384"/>
                </a:lnTo>
                <a:lnTo>
                  <a:pt x="305943" y="11811"/>
                </a:lnTo>
                <a:lnTo>
                  <a:pt x="336804" y="11621"/>
                </a:lnTo>
                <a:lnTo>
                  <a:pt x="351854" y="16383"/>
                </a:lnTo>
                <a:lnTo>
                  <a:pt x="367665" y="4001"/>
                </a:lnTo>
                <a:lnTo>
                  <a:pt x="367284" y="41339"/>
                </a:lnTo>
                <a:lnTo>
                  <a:pt x="0" y="41339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</p:sp>
      <p:sp>
        <p:nvSpPr>
          <p:cNvPr id="378" name="Google Shape;378;p10"/>
          <p:cNvSpPr/>
          <p:nvPr/>
        </p:nvSpPr>
        <p:spPr>
          <a:xfrm>
            <a:off x="-28575" y="4578111"/>
            <a:ext cx="9191625" cy="584439"/>
          </a:xfrm>
          <a:custGeom>
            <a:rect b="b" l="l" r="r" t="t"/>
            <a:pathLst>
              <a:path extrusionOk="0" h="33910" w="367665">
                <a:moveTo>
                  <a:pt x="381" y="8001"/>
                </a:moveTo>
                <a:lnTo>
                  <a:pt x="16764" y="16266"/>
                </a:lnTo>
                <a:lnTo>
                  <a:pt x="47244" y="16266"/>
                </a:lnTo>
                <a:lnTo>
                  <a:pt x="62484" y="9925"/>
                </a:lnTo>
                <a:lnTo>
                  <a:pt x="77724" y="23434"/>
                </a:lnTo>
                <a:lnTo>
                  <a:pt x="92964" y="23434"/>
                </a:lnTo>
                <a:lnTo>
                  <a:pt x="107442" y="16266"/>
                </a:lnTo>
                <a:lnTo>
                  <a:pt x="122682" y="11855"/>
                </a:lnTo>
                <a:lnTo>
                  <a:pt x="138684" y="11855"/>
                </a:lnTo>
                <a:lnTo>
                  <a:pt x="153924" y="15714"/>
                </a:lnTo>
                <a:lnTo>
                  <a:pt x="168783" y="11028"/>
                </a:lnTo>
                <a:lnTo>
                  <a:pt x="184023" y="18471"/>
                </a:lnTo>
                <a:lnTo>
                  <a:pt x="199644" y="29775"/>
                </a:lnTo>
                <a:lnTo>
                  <a:pt x="214122" y="22055"/>
                </a:lnTo>
                <a:lnTo>
                  <a:pt x="229743" y="22055"/>
                </a:lnTo>
                <a:lnTo>
                  <a:pt x="245364" y="8546"/>
                </a:lnTo>
                <a:lnTo>
                  <a:pt x="260604" y="16266"/>
                </a:lnTo>
                <a:lnTo>
                  <a:pt x="275844" y="16266"/>
                </a:lnTo>
                <a:lnTo>
                  <a:pt x="291084" y="9925"/>
                </a:lnTo>
                <a:lnTo>
                  <a:pt x="321564" y="9925"/>
                </a:lnTo>
                <a:lnTo>
                  <a:pt x="336804" y="23158"/>
                </a:lnTo>
                <a:lnTo>
                  <a:pt x="351282" y="18471"/>
                </a:lnTo>
                <a:lnTo>
                  <a:pt x="367665" y="0"/>
                </a:lnTo>
                <a:lnTo>
                  <a:pt x="367665" y="33910"/>
                </a:lnTo>
                <a:lnTo>
                  <a:pt x="0" y="33910"/>
                </a:lnTo>
                <a:close/>
              </a:path>
            </a:pathLst>
          </a:custGeom>
          <a:solidFill>
            <a:srgbClr val="00CEF6">
              <a:alpha val="73460"/>
            </a:srgbClr>
          </a:solidFill>
          <a:ln>
            <a:noFill/>
          </a:ln>
        </p:spPr>
      </p:sp>
      <p:sp>
        <p:nvSpPr>
          <p:cNvPr id="379" name="Google Shape;379;p10"/>
          <p:cNvSpPr/>
          <p:nvPr/>
        </p:nvSpPr>
        <p:spPr>
          <a:xfrm rot="8100000">
            <a:off x="1847981" y="4252969"/>
            <a:ext cx="122612" cy="122612"/>
          </a:xfrm>
          <a:prstGeom prst="teardrop">
            <a:avLst>
              <a:gd fmla="val 100000" name="adj"/>
            </a:avLst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0" name="Google Shape;380;p10"/>
          <p:cNvSpPr/>
          <p:nvPr/>
        </p:nvSpPr>
        <p:spPr>
          <a:xfrm rot="8100000">
            <a:off x="6038981" y="4536819"/>
            <a:ext cx="122612" cy="122612"/>
          </a:xfrm>
          <a:prstGeom prst="teardrop">
            <a:avLst>
              <a:gd fmla="val 100000" name="adj"/>
            </a:avLst>
          </a:prstGeom>
          <a:noFill/>
          <a:ln cap="flat" cmpd="sng" w="2857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1" name="Google Shape;381;p10"/>
          <p:cNvSpPr/>
          <p:nvPr/>
        </p:nvSpPr>
        <p:spPr>
          <a:xfrm rot="8100000">
            <a:off x="7181981" y="4570169"/>
            <a:ext cx="122612" cy="122612"/>
          </a:xfrm>
          <a:prstGeom prst="teardrop">
            <a:avLst>
              <a:gd fmla="val 100000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82" name="Google Shape;382;p10"/>
          <p:cNvGrpSpPr/>
          <p:nvPr/>
        </p:nvGrpSpPr>
        <p:grpSpPr>
          <a:xfrm>
            <a:off x="-9525" y="4462475"/>
            <a:ext cx="9167825" cy="595300"/>
            <a:chOff x="-9525" y="4462475"/>
            <a:chExt cx="9167825" cy="595300"/>
          </a:xfrm>
        </p:grpSpPr>
        <p:sp>
          <p:nvSpPr>
            <p:cNvPr id="383" name="Google Shape;383;p10"/>
            <p:cNvSpPr/>
            <p:nvPr/>
          </p:nvSpPr>
          <p:spPr>
            <a:xfrm>
              <a:off x="-9525" y="4581525"/>
              <a:ext cx="4205300" cy="476250"/>
            </a:xfrm>
            <a:custGeom>
              <a:rect b="b" l="l" r="r" t="t"/>
              <a:pathLst>
                <a:path extrusionOk="0" h="19050" w="168212">
                  <a:moveTo>
                    <a:pt x="0" y="1715"/>
                  </a:moveTo>
                  <a:lnTo>
                    <a:pt x="15812" y="16574"/>
                  </a:lnTo>
                  <a:lnTo>
                    <a:pt x="31052" y="16574"/>
                  </a:lnTo>
                  <a:lnTo>
                    <a:pt x="46292" y="14097"/>
                  </a:lnTo>
                  <a:lnTo>
                    <a:pt x="61532" y="19050"/>
                  </a:lnTo>
                  <a:lnTo>
                    <a:pt x="76581" y="11240"/>
                  </a:lnTo>
                  <a:lnTo>
                    <a:pt x="92012" y="11240"/>
                  </a:lnTo>
                  <a:lnTo>
                    <a:pt x="106871" y="0"/>
                  </a:lnTo>
                  <a:lnTo>
                    <a:pt x="122111" y="2667"/>
                  </a:lnTo>
                  <a:lnTo>
                    <a:pt x="137541" y="2667"/>
                  </a:lnTo>
                  <a:lnTo>
                    <a:pt x="152972" y="16002"/>
                  </a:lnTo>
                  <a:lnTo>
                    <a:pt x="168212" y="16002"/>
                  </a:lnTo>
                </a:path>
              </a:pathLst>
            </a:custGeom>
            <a:noFill/>
            <a:ln cap="flat" cmpd="sng" w="9525">
              <a:solidFill>
                <a:schemeClr val="accent2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384" name="Google Shape;384;p10"/>
            <p:cNvSpPr/>
            <p:nvPr/>
          </p:nvSpPr>
          <p:spPr>
            <a:xfrm>
              <a:off x="4195775" y="4462475"/>
              <a:ext cx="3424225" cy="590550"/>
            </a:xfrm>
            <a:custGeom>
              <a:rect b="b" l="l" r="r" t="t"/>
              <a:pathLst>
                <a:path extrusionOk="0" h="23622" w="136969">
                  <a:moveTo>
                    <a:pt x="0" y="20955"/>
                  </a:moveTo>
                  <a:lnTo>
                    <a:pt x="15049" y="9144"/>
                  </a:lnTo>
                  <a:lnTo>
                    <a:pt x="30480" y="4381"/>
                  </a:lnTo>
                  <a:lnTo>
                    <a:pt x="45720" y="13716"/>
                  </a:lnTo>
                  <a:lnTo>
                    <a:pt x="60769" y="13716"/>
                  </a:lnTo>
                  <a:lnTo>
                    <a:pt x="76009" y="16573"/>
                  </a:lnTo>
                  <a:lnTo>
                    <a:pt x="91249" y="11811"/>
                  </a:lnTo>
                  <a:lnTo>
                    <a:pt x="106680" y="23622"/>
                  </a:lnTo>
                  <a:lnTo>
                    <a:pt x="122110" y="23622"/>
                  </a:lnTo>
                  <a:lnTo>
                    <a:pt x="136969" y="0"/>
                  </a:lnTo>
                </a:path>
              </a:pathLst>
            </a:custGeom>
            <a:noFill/>
            <a:ln cap="flat" cmpd="sng" w="9525">
              <a:solidFill>
                <a:schemeClr val="accent2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385" name="Google Shape;385;p10"/>
            <p:cNvSpPr/>
            <p:nvPr/>
          </p:nvSpPr>
          <p:spPr>
            <a:xfrm>
              <a:off x="7624775" y="4472000"/>
              <a:ext cx="1533525" cy="414325"/>
            </a:xfrm>
            <a:custGeom>
              <a:rect b="b" l="l" r="r" t="t"/>
              <a:pathLst>
                <a:path extrusionOk="0" h="16573" w="61341">
                  <a:moveTo>
                    <a:pt x="0" y="0"/>
                  </a:moveTo>
                  <a:lnTo>
                    <a:pt x="15049" y="4762"/>
                  </a:lnTo>
                  <a:lnTo>
                    <a:pt x="30670" y="4762"/>
                  </a:lnTo>
                  <a:lnTo>
                    <a:pt x="45910" y="4762"/>
                  </a:lnTo>
                  <a:lnTo>
                    <a:pt x="61341" y="16573"/>
                  </a:lnTo>
                </a:path>
              </a:pathLst>
            </a:custGeom>
            <a:noFill/>
            <a:ln cap="flat" cmpd="sng" w="9525">
              <a:solidFill>
                <a:schemeClr val="accent2"/>
              </a:solidFill>
              <a:prstDash val="solid"/>
              <a:round/>
              <a:headEnd len="med" w="med" type="none"/>
              <a:tailEnd len="med" w="med" type="none"/>
            </a:ln>
          </p:spPr>
        </p:sp>
      </p:grpSp>
      <p:grpSp>
        <p:nvGrpSpPr>
          <p:cNvPr id="386" name="Google Shape;386;p10"/>
          <p:cNvGrpSpPr/>
          <p:nvPr/>
        </p:nvGrpSpPr>
        <p:grpSpPr>
          <a:xfrm>
            <a:off x="-42837" y="4443488"/>
            <a:ext cx="9229575" cy="642788"/>
            <a:chOff x="-42837" y="4443488"/>
            <a:chExt cx="9229575" cy="642788"/>
          </a:xfrm>
        </p:grpSpPr>
        <p:sp>
          <p:nvSpPr>
            <p:cNvPr id="387" name="Google Shape;387;p10"/>
            <p:cNvSpPr/>
            <p:nvPr/>
          </p:nvSpPr>
          <p:spPr>
            <a:xfrm>
              <a:off x="1114450" y="49006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8" name="Google Shape;388;p10"/>
            <p:cNvSpPr/>
            <p:nvPr/>
          </p:nvSpPr>
          <p:spPr>
            <a:xfrm>
              <a:off x="1495450" y="5029275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9" name="Google Shape;389;p10"/>
            <p:cNvSpPr/>
            <p:nvPr/>
          </p:nvSpPr>
          <p:spPr>
            <a:xfrm>
              <a:off x="733450" y="4972125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0" name="Google Shape;390;p10"/>
            <p:cNvSpPr/>
            <p:nvPr/>
          </p:nvSpPr>
          <p:spPr>
            <a:xfrm>
              <a:off x="352450" y="49626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1" name="Google Shape;391;p10"/>
            <p:cNvSpPr/>
            <p:nvPr/>
          </p:nvSpPr>
          <p:spPr>
            <a:xfrm>
              <a:off x="-42837" y="46054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2" name="Google Shape;392;p10"/>
            <p:cNvSpPr/>
            <p:nvPr/>
          </p:nvSpPr>
          <p:spPr>
            <a:xfrm>
              <a:off x="1876450" y="48340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3" name="Google Shape;393;p10"/>
            <p:cNvSpPr/>
            <p:nvPr/>
          </p:nvSpPr>
          <p:spPr>
            <a:xfrm>
              <a:off x="2257450" y="482925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4" name="Google Shape;394;p10"/>
            <p:cNvSpPr/>
            <p:nvPr/>
          </p:nvSpPr>
          <p:spPr>
            <a:xfrm>
              <a:off x="2638450" y="454826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5" name="Google Shape;395;p10"/>
            <p:cNvSpPr/>
            <p:nvPr/>
          </p:nvSpPr>
          <p:spPr>
            <a:xfrm>
              <a:off x="3019450" y="461493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6" name="Google Shape;396;p10"/>
            <p:cNvSpPr/>
            <p:nvPr/>
          </p:nvSpPr>
          <p:spPr>
            <a:xfrm>
              <a:off x="3400450" y="461493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7" name="Google Shape;397;p10"/>
            <p:cNvSpPr/>
            <p:nvPr/>
          </p:nvSpPr>
          <p:spPr>
            <a:xfrm>
              <a:off x="3781450" y="49483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8" name="Google Shape;398;p10"/>
            <p:cNvSpPr/>
            <p:nvPr/>
          </p:nvSpPr>
          <p:spPr>
            <a:xfrm>
              <a:off x="4162450" y="49483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9" name="Google Shape;399;p10"/>
            <p:cNvSpPr/>
            <p:nvPr/>
          </p:nvSpPr>
          <p:spPr>
            <a:xfrm>
              <a:off x="4543450" y="4667325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0" name="Google Shape;400;p10"/>
            <p:cNvSpPr/>
            <p:nvPr/>
          </p:nvSpPr>
          <p:spPr>
            <a:xfrm>
              <a:off x="4924450" y="45435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1" name="Google Shape;401;p10"/>
            <p:cNvSpPr/>
            <p:nvPr/>
          </p:nvSpPr>
          <p:spPr>
            <a:xfrm>
              <a:off x="5305450" y="47721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2" name="Google Shape;402;p10"/>
            <p:cNvSpPr/>
            <p:nvPr/>
          </p:nvSpPr>
          <p:spPr>
            <a:xfrm>
              <a:off x="5686450" y="47721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3" name="Google Shape;403;p10"/>
            <p:cNvSpPr/>
            <p:nvPr/>
          </p:nvSpPr>
          <p:spPr>
            <a:xfrm>
              <a:off x="6067450" y="48483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4" name="Google Shape;404;p10"/>
            <p:cNvSpPr/>
            <p:nvPr/>
          </p:nvSpPr>
          <p:spPr>
            <a:xfrm>
              <a:off x="6448450" y="472923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5" name="Google Shape;405;p10"/>
            <p:cNvSpPr/>
            <p:nvPr/>
          </p:nvSpPr>
          <p:spPr>
            <a:xfrm>
              <a:off x="6829450" y="50245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6" name="Google Shape;406;p10"/>
            <p:cNvSpPr/>
            <p:nvPr/>
          </p:nvSpPr>
          <p:spPr>
            <a:xfrm>
              <a:off x="7210450" y="50245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7" name="Google Shape;407;p10"/>
            <p:cNvSpPr/>
            <p:nvPr/>
          </p:nvSpPr>
          <p:spPr>
            <a:xfrm>
              <a:off x="7591450" y="44434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8" name="Google Shape;408;p10"/>
            <p:cNvSpPr/>
            <p:nvPr/>
          </p:nvSpPr>
          <p:spPr>
            <a:xfrm>
              <a:off x="7972450" y="45577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9" name="Google Shape;409;p10"/>
            <p:cNvSpPr/>
            <p:nvPr/>
          </p:nvSpPr>
          <p:spPr>
            <a:xfrm>
              <a:off x="8353450" y="45577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0" name="Google Shape;410;p10"/>
            <p:cNvSpPr/>
            <p:nvPr/>
          </p:nvSpPr>
          <p:spPr>
            <a:xfrm>
              <a:off x="8734450" y="45577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1" name="Google Shape;411;p10"/>
            <p:cNvSpPr/>
            <p:nvPr/>
          </p:nvSpPr>
          <p:spPr>
            <a:xfrm>
              <a:off x="9129738" y="486735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12" name="Google Shape;412;p10"/>
          <p:cNvSpPr/>
          <p:nvPr/>
        </p:nvSpPr>
        <p:spPr>
          <a:xfrm>
            <a:off x="2990700" y="4586200"/>
            <a:ext cx="114600" cy="114600"/>
          </a:xfrm>
          <a:prstGeom prst="ellipse">
            <a:avLst/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3" name="Google Shape;413;p10"/>
          <p:cNvSpPr/>
          <p:nvPr/>
        </p:nvSpPr>
        <p:spPr>
          <a:xfrm>
            <a:off x="1085700" y="4871950"/>
            <a:ext cx="114600" cy="114600"/>
          </a:xfrm>
          <a:prstGeom prst="ellipse">
            <a:avLst/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4" name="Google Shape;414;p10"/>
          <p:cNvSpPr/>
          <p:nvPr/>
        </p:nvSpPr>
        <p:spPr>
          <a:xfrm>
            <a:off x="4895700" y="4516032"/>
            <a:ext cx="114600" cy="114600"/>
          </a:xfrm>
          <a:prstGeom prst="ellipse">
            <a:avLst/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5" name="Google Shape;415;p10"/>
          <p:cNvSpPr/>
          <p:nvPr/>
        </p:nvSpPr>
        <p:spPr>
          <a:xfrm rot="8100000">
            <a:off x="8699949" y="4329169"/>
            <a:ext cx="122612" cy="122612"/>
          </a:xfrm>
          <a:prstGeom prst="teardrop">
            <a:avLst>
              <a:gd fmla="val 100000" name="adj"/>
            </a:avLst>
          </a:prstGeom>
          <a:noFill/>
          <a:ln cap="flat" cmpd="sng" w="28575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6" name="Google Shape;416;p10"/>
          <p:cNvSpPr txBox="1"/>
          <p:nvPr>
            <p:ph idx="12" type="sldNum"/>
          </p:nvPr>
        </p:nvSpPr>
        <p:spPr>
          <a:xfrm>
            <a:off x="8556775" y="4826200"/>
            <a:ext cx="548700" cy="31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1"/>
          <p:cNvGrpSpPr/>
          <p:nvPr/>
        </p:nvGrpSpPr>
        <p:grpSpPr>
          <a:xfrm>
            <a:off x="381000" y="7"/>
            <a:ext cx="8382000" cy="5162348"/>
            <a:chOff x="381000" y="-18750"/>
            <a:chExt cx="8382000" cy="5181000"/>
          </a:xfrm>
        </p:grpSpPr>
        <p:cxnSp>
          <p:nvCxnSpPr>
            <p:cNvPr id="7" name="Google Shape;7;p1"/>
            <p:cNvCxnSpPr/>
            <p:nvPr/>
          </p:nvCxnSpPr>
          <p:spPr>
            <a:xfrm>
              <a:off x="762000" y="-18750"/>
              <a:ext cx="0" cy="518100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" name="Google Shape;8;p1"/>
            <p:cNvCxnSpPr/>
            <p:nvPr/>
          </p:nvCxnSpPr>
          <p:spPr>
            <a:xfrm>
              <a:off x="1524000" y="-18750"/>
              <a:ext cx="0" cy="518100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" name="Google Shape;9;p1"/>
            <p:cNvCxnSpPr/>
            <p:nvPr/>
          </p:nvCxnSpPr>
          <p:spPr>
            <a:xfrm>
              <a:off x="2286000" y="-18750"/>
              <a:ext cx="0" cy="518100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" name="Google Shape;10;p1"/>
            <p:cNvCxnSpPr/>
            <p:nvPr/>
          </p:nvCxnSpPr>
          <p:spPr>
            <a:xfrm>
              <a:off x="3048000" y="-18750"/>
              <a:ext cx="0" cy="518100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" name="Google Shape;11;p1"/>
            <p:cNvCxnSpPr/>
            <p:nvPr/>
          </p:nvCxnSpPr>
          <p:spPr>
            <a:xfrm>
              <a:off x="3810000" y="-18750"/>
              <a:ext cx="0" cy="518100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" name="Google Shape;12;p1"/>
            <p:cNvCxnSpPr/>
            <p:nvPr/>
          </p:nvCxnSpPr>
          <p:spPr>
            <a:xfrm>
              <a:off x="4572000" y="-18750"/>
              <a:ext cx="0" cy="518100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" name="Google Shape;13;p1"/>
            <p:cNvCxnSpPr/>
            <p:nvPr/>
          </p:nvCxnSpPr>
          <p:spPr>
            <a:xfrm>
              <a:off x="5334000" y="-18750"/>
              <a:ext cx="0" cy="518100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" name="Google Shape;14;p1"/>
            <p:cNvCxnSpPr/>
            <p:nvPr/>
          </p:nvCxnSpPr>
          <p:spPr>
            <a:xfrm>
              <a:off x="6096000" y="-18750"/>
              <a:ext cx="0" cy="518100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5" name="Google Shape;15;p1"/>
            <p:cNvCxnSpPr/>
            <p:nvPr/>
          </p:nvCxnSpPr>
          <p:spPr>
            <a:xfrm>
              <a:off x="6858000" y="-18750"/>
              <a:ext cx="0" cy="518100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" name="Google Shape;16;p1"/>
            <p:cNvCxnSpPr/>
            <p:nvPr/>
          </p:nvCxnSpPr>
          <p:spPr>
            <a:xfrm>
              <a:off x="7620000" y="-18750"/>
              <a:ext cx="0" cy="518100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7" name="Google Shape;17;p1"/>
            <p:cNvCxnSpPr/>
            <p:nvPr/>
          </p:nvCxnSpPr>
          <p:spPr>
            <a:xfrm>
              <a:off x="8382000" y="-18750"/>
              <a:ext cx="0" cy="518100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8" name="Google Shape;18;p1"/>
            <p:cNvCxnSpPr/>
            <p:nvPr/>
          </p:nvCxnSpPr>
          <p:spPr>
            <a:xfrm>
              <a:off x="381000" y="-18750"/>
              <a:ext cx="0" cy="518100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cxnSp>
          <p:nvCxnSpPr>
            <p:cNvPr id="19" name="Google Shape;19;p1"/>
            <p:cNvCxnSpPr/>
            <p:nvPr/>
          </p:nvCxnSpPr>
          <p:spPr>
            <a:xfrm>
              <a:off x="1143000" y="-18750"/>
              <a:ext cx="0" cy="518100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cxnSp>
          <p:nvCxnSpPr>
            <p:cNvPr id="20" name="Google Shape;20;p1"/>
            <p:cNvCxnSpPr/>
            <p:nvPr/>
          </p:nvCxnSpPr>
          <p:spPr>
            <a:xfrm>
              <a:off x="1905000" y="-18750"/>
              <a:ext cx="0" cy="518100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cxnSp>
          <p:nvCxnSpPr>
            <p:cNvPr id="21" name="Google Shape;21;p1"/>
            <p:cNvCxnSpPr/>
            <p:nvPr/>
          </p:nvCxnSpPr>
          <p:spPr>
            <a:xfrm>
              <a:off x="2667000" y="-18750"/>
              <a:ext cx="0" cy="518100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cxnSp>
          <p:nvCxnSpPr>
            <p:cNvPr id="22" name="Google Shape;22;p1"/>
            <p:cNvCxnSpPr/>
            <p:nvPr/>
          </p:nvCxnSpPr>
          <p:spPr>
            <a:xfrm>
              <a:off x="3429000" y="-18750"/>
              <a:ext cx="0" cy="518100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cxnSp>
          <p:nvCxnSpPr>
            <p:cNvPr id="23" name="Google Shape;23;p1"/>
            <p:cNvCxnSpPr/>
            <p:nvPr/>
          </p:nvCxnSpPr>
          <p:spPr>
            <a:xfrm>
              <a:off x="4191000" y="-18750"/>
              <a:ext cx="0" cy="518100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cxnSp>
          <p:nvCxnSpPr>
            <p:cNvPr id="24" name="Google Shape;24;p1"/>
            <p:cNvCxnSpPr/>
            <p:nvPr/>
          </p:nvCxnSpPr>
          <p:spPr>
            <a:xfrm>
              <a:off x="4953000" y="-18750"/>
              <a:ext cx="0" cy="518100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cxnSp>
          <p:nvCxnSpPr>
            <p:cNvPr id="25" name="Google Shape;25;p1"/>
            <p:cNvCxnSpPr/>
            <p:nvPr/>
          </p:nvCxnSpPr>
          <p:spPr>
            <a:xfrm>
              <a:off x="5715000" y="-18750"/>
              <a:ext cx="0" cy="518100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cxnSp>
          <p:nvCxnSpPr>
            <p:cNvPr id="26" name="Google Shape;26;p1"/>
            <p:cNvCxnSpPr/>
            <p:nvPr/>
          </p:nvCxnSpPr>
          <p:spPr>
            <a:xfrm>
              <a:off x="6477000" y="-18750"/>
              <a:ext cx="0" cy="518100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cxnSp>
          <p:nvCxnSpPr>
            <p:cNvPr id="27" name="Google Shape;27;p1"/>
            <p:cNvCxnSpPr/>
            <p:nvPr/>
          </p:nvCxnSpPr>
          <p:spPr>
            <a:xfrm>
              <a:off x="7239000" y="-18750"/>
              <a:ext cx="0" cy="518100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cxnSp>
          <p:nvCxnSpPr>
            <p:cNvPr id="28" name="Google Shape;28;p1"/>
            <p:cNvCxnSpPr/>
            <p:nvPr/>
          </p:nvCxnSpPr>
          <p:spPr>
            <a:xfrm>
              <a:off x="8001000" y="-18750"/>
              <a:ext cx="0" cy="518100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cxnSp>
          <p:nvCxnSpPr>
            <p:cNvPr id="29" name="Google Shape;29;p1"/>
            <p:cNvCxnSpPr/>
            <p:nvPr/>
          </p:nvCxnSpPr>
          <p:spPr>
            <a:xfrm>
              <a:off x="8763000" y="-18750"/>
              <a:ext cx="0" cy="5181000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dash"/>
              <a:round/>
              <a:headEnd len="med" w="med" type="none"/>
              <a:tailEnd len="med" w="med" type="none"/>
            </a:ln>
          </p:spPr>
        </p:cxnSp>
      </p:grpSp>
      <p:sp>
        <p:nvSpPr>
          <p:cNvPr id="30" name="Google Shape;30;p1"/>
          <p:cNvSpPr txBox="1"/>
          <p:nvPr>
            <p:ph type="title"/>
          </p:nvPr>
        </p:nvSpPr>
        <p:spPr>
          <a:xfrm>
            <a:off x="1047750" y="634125"/>
            <a:ext cx="6996600" cy="715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Oswald"/>
              <a:buNone/>
              <a:defRPr b="1" sz="2000">
                <a:solidFill>
                  <a:schemeClr val="accent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Oswald"/>
              <a:buNone/>
              <a:defRPr b="1" sz="2000">
                <a:solidFill>
                  <a:schemeClr val="accent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Oswald"/>
              <a:buNone/>
              <a:defRPr b="1" sz="2000">
                <a:solidFill>
                  <a:schemeClr val="accent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Oswald"/>
              <a:buNone/>
              <a:defRPr b="1" sz="2000">
                <a:solidFill>
                  <a:schemeClr val="accent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Oswald"/>
              <a:buNone/>
              <a:defRPr b="1" sz="2000">
                <a:solidFill>
                  <a:schemeClr val="accent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Oswald"/>
              <a:buNone/>
              <a:defRPr b="1" sz="2000">
                <a:solidFill>
                  <a:schemeClr val="accent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Oswald"/>
              <a:buNone/>
              <a:defRPr b="1" sz="2000">
                <a:solidFill>
                  <a:schemeClr val="accent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Oswald"/>
              <a:buNone/>
              <a:defRPr b="1" sz="2000">
                <a:solidFill>
                  <a:schemeClr val="accent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Oswald"/>
              <a:buNone/>
              <a:defRPr b="1" sz="2000">
                <a:solidFill>
                  <a:schemeClr val="accent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31" name="Google Shape;31;p1"/>
          <p:cNvSpPr txBox="1"/>
          <p:nvPr>
            <p:ph idx="1" type="body"/>
          </p:nvPr>
        </p:nvSpPr>
        <p:spPr>
          <a:xfrm>
            <a:off x="1075850" y="1540175"/>
            <a:ext cx="6996600" cy="192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55600" lvl="0" marL="45720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Source Sans Pro"/>
              <a:buChar char="◉"/>
              <a:defRPr sz="20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Char char="◉"/>
              <a:defRPr sz="1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Char char="■"/>
              <a:defRPr sz="1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Char char="●"/>
              <a:defRPr sz="1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Char char="○"/>
              <a:defRPr sz="1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Char char="■"/>
              <a:defRPr sz="1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Char char="●"/>
              <a:defRPr sz="1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Char char="○"/>
              <a:defRPr sz="1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Char char="■"/>
              <a:defRPr sz="1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/>
        </p:txBody>
      </p:sp>
      <p:sp>
        <p:nvSpPr>
          <p:cNvPr id="32" name="Google Shape;32;p1"/>
          <p:cNvSpPr txBox="1"/>
          <p:nvPr>
            <p:ph idx="12" type="sldNum"/>
          </p:nvPr>
        </p:nvSpPr>
        <p:spPr>
          <a:xfrm>
            <a:off x="8556775" y="4826200"/>
            <a:ext cx="548700" cy="31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 algn="r">
              <a:buNone/>
              <a:defRPr sz="10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 algn="r">
              <a:buNone/>
              <a:defRPr sz="10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 algn="r">
              <a:buNone/>
              <a:defRPr sz="10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 algn="r">
              <a:buNone/>
              <a:defRPr sz="10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 algn="r">
              <a:buNone/>
              <a:defRPr sz="10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 algn="r">
              <a:buNone/>
              <a:defRPr sz="10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 algn="r">
              <a:buNone/>
              <a:defRPr sz="10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 algn="r">
              <a:buNone/>
              <a:defRPr sz="10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ransition>
    <p:fade thruBlk="1"/>
  </p:transition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s://catherinedenial.org/blog/uncategorized/chatgpt-and-all-that-follows/?fbclid=IwAR3ts4bsK0aDjMp5QGgLNM3xDjbnskSnkSi5NJBopjIKzup1UmlHdmgJE8s_aem_AebX1kkeYgac-dsqnxReHdQrANqtRpY6mlp09l0UQzp_lcdH8Exd5ZqMOgvsemRNNn4&amp;mibextid=Zxz2cZ" TargetMode="Externa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s://idaho.pressbooks.pub/write/chapter/citing-generative-ai-in-academic-work/" TargetMode="Externa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6.xml"/><Relationship Id="rId3" Type="http://schemas.openxmlformats.org/officeDocument/2006/relationships/hyperlink" Target="https://www.siue.edu/its/idlt/toolkit.shtml" TargetMode="Externa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.png"/><Relationship Id="rId4" Type="http://schemas.openxmlformats.org/officeDocument/2006/relationships/hyperlink" Target="https://rb.gy/diukv" TargetMode="Externa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9.xml"/><Relationship Id="rId3" Type="http://schemas.openxmlformats.org/officeDocument/2006/relationships/hyperlink" Target="https://teaching.temple.edu/sites/teaching/files/resource/pdf/Chat-GPT%20syllabus%20statement%20guidance.pdf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1.xml"/><Relationship Id="rId3" Type="http://schemas.openxmlformats.org/officeDocument/2006/relationships/hyperlink" Target="https://www.siue.edu/faculty-center/resources/generative-ai.shtml" TargetMode="External"/><Relationship Id="rId4" Type="http://schemas.openxmlformats.org/officeDocument/2006/relationships/hyperlink" Target="https://docs.google.com/document/d/1RMVwzjc1o0Mi8Blw_-JUTcXv02b2WRH86vw7mi16W3U/edit#heading=h.1cykjn2vg2wx" TargetMode="External"/><Relationship Id="rId5" Type="http://schemas.openxmlformats.org/officeDocument/2006/relationships/hyperlink" Target="https://nicholas.carlini.com/writing/llm-forecast/" TargetMode="Externa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2.xml"/><Relationship Id="rId3" Type="http://schemas.openxmlformats.org/officeDocument/2006/relationships/hyperlink" Target="https://courses.pepperdine.edu/access/content/user/cheard/Twine/Generative_AI_Syllabus_Statement.html" TargetMode="Externa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3.xml"/><Relationship Id="rId3" Type="http://schemas.openxmlformats.org/officeDocument/2006/relationships/hyperlink" Target="mailto:iriscenter@siue.edu" TargetMode="External"/><Relationship Id="rId4" Type="http://schemas.openxmlformats.org/officeDocument/2006/relationships/hyperlink" Target="mailto:facultycenter@siue.edu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1" Type="http://schemas.openxmlformats.org/officeDocument/2006/relationships/hyperlink" Target="https://www.adobe.com/sensei/generative-ai.html?gclid=CjwKCAjwv-2pBhB-EiwAtsQZFPdVTKP9TH5nkbie12WpHBWDM2LFC8LZyKfSIoD9K1_KtcTbGM0GpRoC9-sQAvD_BwE&amp;s_cid=7015Y0000047wDfQAI&amp;sdid=XPCNH4YX&amp;mv=search&amp;s_kwcid=AL!3085!3!654392240081!e!!g!!adobe%20sensei!19948508110!148300589656&amp;ef_id=CjwKCAjwv-2pBhB-EiwAtsQZFPdVTKP9TH5nkbie12WpHBWDM2LFC8LZyKfSIoD9K1_KtcTbGM0GpRoC9-sQAvD_BwE:G:s&amp;gad=1" TargetMode="External"/><Relationship Id="rId10" Type="http://schemas.openxmlformats.org/officeDocument/2006/relationships/hyperlink" Target="https://www.canva.com/magic-design/" TargetMode="External"/><Relationship Id="rId13" Type="http://schemas.openxmlformats.org/officeDocument/2006/relationships/hyperlink" Target="https://chat.openai.com/auth/login" TargetMode="External"/><Relationship Id="rId12" Type="http://schemas.openxmlformats.org/officeDocument/2006/relationships/hyperlink" Target="https://www.slidesai.io/" TargetMode="External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chrome.google.com/webstore/detail/youtube-summary-with-chat/nmmicjeknamkfloonkhhcjmomieiodli" TargetMode="External"/><Relationship Id="rId4" Type="http://schemas.openxmlformats.org/officeDocument/2006/relationships/hyperlink" Target="https://speechify.com/?via=text-to-speech-online&amp;source=fb-for-mobile&amp;gclid=CjwKCAjwv-2pBhB-EiwAtsQZFGSRzsOto7IeLWbE5agiXUEMOrV2aAGSl0OoHgQ4s8qmCpiwcJDoBBoC7MAQAvD_BwE" TargetMode="External"/><Relationship Id="rId9" Type="http://schemas.openxmlformats.org/officeDocument/2006/relationships/hyperlink" Target="https://www.grammarly.com/" TargetMode="External"/><Relationship Id="rId15" Type="http://schemas.openxmlformats.org/officeDocument/2006/relationships/hyperlink" Target="https://www.google.com/search?q=dall-e&amp;sca_esv=577206983&amp;rlz=1C1GCEB_enUS949US949&amp;sxsrf=AM9HkKmFH4TzJWGpwrV9M4dgIwgebkgmbA%3A1698423631058&amp;ei=T-M7ZamLA9CvptQP0M6g-Ak&amp;ved=0ahUKEwjp7tOJ0ZaCAxXQl4kEHVAnCJ8Q4dUDCBA&amp;uact=5&amp;oq=dall-e&amp;gs_lp=Egxnd3Mtd2l6LXNlcnAiBmRhbGwtZTIHECMYigUYJzIFEAAYgAQyCxAAGIAEGLEDGIMBMgUQABiABDIFEAAYgAQyBRAAGIAEMgoQABiABBgUGIcCMgUQABiABDIHEAAYigUYQzIFEAAYgARIygRQAFiGA3AAeAGQAQCYAUWgAawBqgEBM7gBA8gBAPgBAeIDBBgAIEGIBgE&amp;sclient=gws-wiz-serp" TargetMode="External"/><Relationship Id="rId14" Type="http://schemas.openxmlformats.org/officeDocument/2006/relationships/hyperlink" Target="https://github.com/features/copilot" TargetMode="External"/><Relationship Id="rId16" Type="http://schemas.openxmlformats.org/officeDocument/2006/relationships/hyperlink" Target="https://bard.google.com/?utm_source=sem&amp;utm_medium=paid-media&amp;utm_campaign=q4enUS_sem1" TargetMode="External"/><Relationship Id="rId5" Type="http://schemas.openxmlformats.org/officeDocument/2006/relationships/hyperlink" Target="https://otter.ai/pricing?utm_content=brand&amp;utm_source=google_ads&amp;utm_medium=search&amp;utm_campaign=search-core-prospecting-consumer-non_edu-web-brand&amp;utm_term=otter%20ai&amp;gclid=CjwKCAjwv-2pBhB-EiwAtsQZFMMQ_22_tnByZ0M6xOQ5DjfbQQD4ER7bO5_1Lr-7sDqk3O0Px9qszhoCrJsQAvD_BwE" TargetMode="External"/><Relationship Id="rId6" Type="http://schemas.openxmlformats.org/officeDocument/2006/relationships/hyperlink" Target="https://www.researchrabbit.ai/" TargetMode="External"/><Relationship Id="rId7" Type="http://schemas.openxmlformats.org/officeDocument/2006/relationships/hyperlink" Target="https://www.semanticscholar.org/" TargetMode="External"/><Relationship Id="rId8" Type="http://schemas.openxmlformats.org/officeDocument/2006/relationships/hyperlink" Target="https://support.microsoft.com/en-us/office/rehearse-your-slide-show-with-speaker-coach-cd7fc941-5c3b-498c-a225-83ef3f64f07b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iris.siue.edu/wp-content/uploads/2023/10/Sample-AI-Statements.pdf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63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Google Shape;464;p13"/>
          <p:cNvSpPr txBox="1"/>
          <p:nvPr>
            <p:ph type="ctrTitle"/>
          </p:nvPr>
        </p:nvSpPr>
        <p:spPr>
          <a:xfrm>
            <a:off x="2847975" y="3363425"/>
            <a:ext cx="5610300" cy="115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Setting Expectations for AI Usage with Your Students</a:t>
            </a:r>
            <a:endParaRPr/>
          </a:p>
        </p:txBody>
      </p:sp>
      <p:sp>
        <p:nvSpPr>
          <p:cNvPr id="465" name="Google Shape;465;p13"/>
          <p:cNvSpPr txBox="1"/>
          <p:nvPr/>
        </p:nvSpPr>
        <p:spPr>
          <a:xfrm>
            <a:off x="60975" y="4177700"/>
            <a:ext cx="2268600" cy="86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Jessica DeSpain</a:t>
            </a:r>
            <a:endParaRPr b="1" sz="200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Nicole Klein</a:t>
            </a:r>
            <a:endParaRPr b="1" sz="200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Meg Smith</a:t>
            </a:r>
            <a:endParaRPr b="1" sz="200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8" name="Shape 5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" name="Google Shape;529;p22"/>
          <p:cNvSpPr txBox="1"/>
          <p:nvPr>
            <p:ph type="title"/>
          </p:nvPr>
        </p:nvSpPr>
        <p:spPr>
          <a:xfrm>
            <a:off x="1047750" y="634125"/>
            <a:ext cx="6996600" cy="715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/>
              <a:t>When to</a:t>
            </a:r>
            <a:r>
              <a:rPr lang="en" sz="4000"/>
              <a:t> </a:t>
            </a:r>
            <a:r>
              <a:rPr lang="en" sz="4000">
                <a:solidFill>
                  <a:schemeClr val="accent2"/>
                </a:solidFill>
              </a:rPr>
              <a:t>Talk</a:t>
            </a:r>
            <a:r>
              <a:rPr lang="en" sz="4000"/>
              <a:t> about AI</a:t>
            </a:r>
            <a:endParaRPr sz="4000"/>
          </a:p>
        </p:txBody>
      </p:sp>
      <p:sp>
        <p:nvSpPr>
          <p:cNvPr id="530" name="Google Shape;530;p22"/>
          <p:cNvSpPr txBox="1"/>
          <p:nvPr>
            <p:ph idx="1" type="body"/>
          </p:nvPr>
        </p:nvSpPr>
        <p:spPr>
          <a:xfrm>
            <a:off x="348150" y="1321800"/>
            <a:ext cx="2656800" cy="27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2200"/>
              <a:t>With the Syllabus</a:t>
            </a:r>
            <a:endParaRPr b="1" sz="22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000"/>
              <a:t>Be transparent with student about when, how, and why you permit or do not permit AI usage in your syllabus</a:t>
            </a:r>
            <a:endParaRPr sz="2000"/>
          </a:p>
        </p:txBody>
      </p:sp>
      <p:sp>
        <p:nvSpPr>
          <p:cNvPr id="531" name="Google Shape;531;p22"/>
          <p:cNvSpPr txBox="1"/>
          <p:nvPr>
            <p:ph idx="2" type="body"/>
          </p:nvPr>
        </p:nvSpPr>
        <p:spPr>
          <a:xfrm>
            <a:off x="3045400" y="1321800"/>
            <a:ext cx="2724600" cy="27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2200"/>
              <a:t>With Assignments</a:t>
            </a:r>
            <a:endParaRPr b="1" sz="22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000"/>
              <a:t>Tell students what tools might be useful for their purpose; model its usage; show them what it gets wrong and what it gets right</a:t>
            </a:r>
            <a:endParaRPr sz="2000"/>
          </a:p>
        </p:txBody>
      </p:sp>
      <p:sp>
        <p:nvSpPr>
          <p:cNvPr id="532" name="Google Shape;532;p22"/>
          <p:cNvSpPr txBox="1"/>
          <p:nvPr>
            <p:ph idx="3" type="body"/>
          </p:nvPr>
        </p:nvSpPr>
        <p:spPr>
          <a:xfrm>
            <a:off x="5902350" y="1321800"/>
            <a:ext cx="2829600" cy="27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2200"/>
              <a:t>With Assessments</a:t>
            </a:r>
            <a:endParaRPr b="1" sz="22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000"/>
              <a:t>You cannot detect AI, but you can often see its results; talk with students about their usage of AI and how it can help or harm their learning process</a:t>
            </a:r>
            <a:endParaRPr sz="20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3" name="Google Shape;533;p22"/>
          <p:cNvSpPr txBox="1"/>
          <p:nvPr>
            <p:ph idx="12" type="sldNum"/>
          </p:nvPr>
        </p:nvSpPr>
        <p:spPr>
          <a:xfrm>
            <a:off x="8556775" y="4826200"/>
            <a:ext cx="548700" cy="31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7" name="Shape 5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" name="Google Shape;538;p23"/>
          <p:cNvSpPr txBox="1"/>
          <p:nvPr>
            <p:ph type="title"/>
          </p:nvPr>
        </p:nvSpPr>
        <p:spPr>
          <a:xfrm>
            <a:off x="1047750" y="634125"/>
            <a:ext cx="6996600" cy="715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/>
              <a:t>Define AI for</a:t>
            </a:r>
            <a:r>
              <a:rPr lang="en" sz="4000"/>
              <a:t> </a:t>
            </a:r>
            <a:r>
              <a:rPr lang="en" sz="4000">
                <a:solidFill>
                  <a:schemeClr val="accent2"/>
                </a:solidFill>
              </a:rPr>
              <a:t>Students</a:t>
            </a:r>
            <a:endParaRPr sz="4000">
              <a:solidFill>
                <a:schemeClr val="accent2"/>
              </a:solidFill>
            </a:endParaRPr>
          </a:p>
        </p:txBody>
      </p:sp>
      <p:sp>
        <p:nvSpPr>
          <p:cNvPr id="539" name="Google Shape;539;p23"/>
          <p:cNvSpPr txBox="1"/>
          <p:nvPr>
            <p:ph idx="1" type="body"/>
          </p:nvPr>
        </p:nvSpPr>
        <p:spPr>
          <a:xfrm>
            <a:off x="1075850" y="1387775"/>
            <a:ext cx="6996600" cy="192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l">
              <a:spcBef>
                <a:spcPts val="600"/>
              </a:spcBef>
              <a:spcAft>
                <a:spcPts val="0"/>
              </a:spcAft>
              <a:buSzPts val="2000"/>
              <a:buChar char="◉"/>
            </a:pPr>
            <a:r>
              <a:rPr lang="en"/>
              <a:t>Students may not know what tools count as AI</a:t>
            </a:r>
            <a:endParaRPr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◉"/>
            </a:pPr>
            <a:r>
              <a:rPr lang="en"/>
              <a:t>Be clear about which tools you welcome them to use for which purposes</a:t>
            </a:r>
            <a:endParaRPr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◉"/>
            </a:pPr>
            <a:r>
              <a:rPr lang="en"/>
              <a:t>Talk through the “why” of your policy and how it relates to course objectives</a:t>
            </a:r>
            <a:endParaRPr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◉"/>
            </a:pPr>
            <a:r>
              <a:rPr lang="en"/>
              <a:t>Have students write their own AI statements (see Cate Denial’s post: </a:t>
            </a:r>
            <a:r>
              <a:rPr lang="en" u="sng">
                <a:solidFill>
                  <a:schemeClr val="hlink"/>
                </a:solidFill>
                <a:hlinkClick r:id="rId3"/>
              </a:rPr>
              <a:t>ChatGPT and All that Follows</a:t>
            </a:r>
            <a:r>
              <a:rPr lang="en"/>
              <a:t>)</a:t>
            </a:r>
            <a:endParaRPr/>
          </a:p>
        </p:txBody>
      </p:sp>
      <p:sp>
        <p:nvSpPr>
          <p:cNvPr id="540" name="Google Shape;540;p23"/>
          <p:cNvSpPr txBox="1"/>
          <p:nvPr>
            <p:ph idx="12" type="sldNum"/>
          </p:nvPr>
        </p:nvSpPr>
        <p:spPr>
          <a:xfrm>
            <a:off x="8556775" y="4826200"/>
            <a:ext cx="548700" cy="31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44" name="Shape 5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" name="Google Shape;545;p24"/>
          <p:cNvSpPr txBox="1"/>
          <p:nvPr>
            <p:ph type="title"/>
          </p:nvPr>
        </p:nvSpPr>
        <p:spPr>
          <a:xfrm>
            <a:off x="1047750" y="634125"/>
            <a:ext cx="6996600" cy="715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/>
              <a:t>AI usage is</a:t>
            </a:r>
            <a:r>
              <a:rPr lang="en" sz="4000"/>
              <a:t> </a:t>
            </a:r>
            <a:r>
              <a:rPr lang="en" sz="4000">
                <a:solidFill>
                  <a:schemeClr val="accent2"/>
                </a:solidFill>
              </a:rPr>
              <a:t>ITERATIVE</a:t>
            </a:r>
            <a:endParaRPr sz="4000"/>
          </a:p>
        </p:txBody>
      </p:sp>
      <p:sp>
        <p:nvSpPr>
          <p:cNvPr id="546" name="Google Shape;546;p24"/>
          <p:cNvSpPr/>
          <p:nvPr/>
        </p:nvSpPr>
        <p:spPr>
          <a:xfrm>
            <a:off x="578575" y="2061638"/>
            <a:ext cx="2808000" cy="1325100"/>
          </a:xfrm>
          <a:prstGeom prst="homePlate">
            <a:avLst>
              <a:gd fmla="val 30129" name="adj"/>
            </a:avLst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Asking Good Questions</a:t>
            </a:r>
            <a:endParaRPr b="1" sz="2000">
              <a:solidFill>
                <a:srgbClr val="FFFFFF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547" name="Google Shape;547;p24"/>
          <p:cNvSpPr/>
          <p:nvPr/>
        </p:nvSpPr>
        <p:spPr>
          <a:xfrm>
            <a:off x="3242325" y="2061638"/>
            <a:ext cx="2862000" cy="1325100"/>
          </a:xfrm>
          <a:prstGeom prst="chevron">
            <a:avLst>
              <a:gd fmla="val 29853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Refining  Inputs</a:t>
            </a:r>
            <a:endParaRPr b="1" sz="2000">
              <a:solidFill>
                <a:srgbClr val="FFFFFF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548" name="Google Shape;548;p24"/>
          <p:cNvSpPr/>
          <p:nvPr/>
        </p:nvSpPr>
        <p:spPr>
          <a:xfrm>
            <a:off x="5960075" y="2061638"/>
            <a:ext cx="2862000" cy="1325100"/>
          </a:xfrm>
          <a:prstGeom prst="chevron">
            <a:avLst>
              <a:gd fmla="val 29853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Revising the Product</a:t>
            </a:r>
            <a:endParaRPr b="1" sz="2000">
              <a:solidFill>
                <a:srgbClr val="FFFFFF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549" name="Google Shape;549;p24"/>
          <p:cNvSpPr txBox="1"/>
          <p:nvPr>
            <p:ph idx="12" type="sldNum"/>
          </p:nvPr>
        </p:nvSpPr>
        <p:spPr>
          <a:xfrm>
            <a:off x="8556775" y="4826200"/>
            <a:ext cx="548700" cy="31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3" name="Shape 5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4" name="Google Shape;554;p25"/>
          <p:cNvSpPr txBox="1"/>
          <p:nvPr>
            <p:ph type="title"/>
          </p:nvPr>
        </p:nvSpPr>
        <p:spPr>
          <a:xfrm>
            <a:off x="1047750" y="634125"/>
            <a:ext cx="6996600" cy="715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/>
              <a:t>AI Can Come with</a:t>
            </a:r>
            <a:r>
              <a:rPr lang="en"/>
              <a:t> </a:t>
            </a:r>
            <a:r>
              <a:rPr lang="en" sz="4000">
                <a:solidFill>
                  <a:schemeClr val="accent2"/>
                </a:solidFill>
              </a:rPr>
              <a:t>Ethical Pitfalls</a:t>
            </a:r>
            <a:endParaRPr/>
          </a:p>
        </p:txBody>
      </p:sp>
      <p:sp>
        <p:nvSpPr>
          <p:cNvPr id="555" name="Google Shape;555;p25"/>
          <p:cNvSpPr txBox="1"/>
          <p:nvPr>
            <p:ph idx="1" type="body"/>
          </p:nvPr>
        </p:nvSpPr>
        <p:spPr>
          <a:xfrm>
            <a:off x="1075850" y="1387775"/>
            <a:ext cx="7778400" cy="192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93700" lvl="0" marL="45720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28324A"/>
              </a:buClr>
              <a:buSzPts val="2600"/>
              <a:buChar char="◉"/>
            </a:pPr>
            <a:r>
              <a:rPr lang="en" sz="2200">
                <a:solidFill>
                  <a:srgbClr val="28324A"/>
                </a:solidFill>
              </a:rPr>
              <a:t>Content generated by AI is an amalgam of other sources, which the tool may or may not cite</a:t>
            </a:r>
            <a:endParaRPr sz="2200">
              <a:solidFill>
                <a:srgbClr val="28324A"/>
              </a:solidFill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8324A"/>
              </a:buClr>
              <a:buSzPts val="2600"/>
              <a:buChar char="◉"/>
            </a:pPr>
            <a:r>
              <a:rPr lang="en" sz="2200">
                <a:solidFill>
                  <a:srgbClr val="28324A"/>
                </a:solidFill>
              </a:rPr>
              <a:t>When AI does provide citations they can be fake or “hallucinations”</a:t>
            </a:r>
            <a:endParaRPr sz="2200">
              <a:solidFill>
                <a:srgbClr val="28324A"/>
              </a:solidFill>
            </a:endParaRPr>
          </a:p>
          <a:p>
            <a:pPr indent="-3683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8324A"/>
              </a:buClr>
              <a:buSzPts val="2200"/>
              <a:buChar char="◉"/>
            </a:pPr>
            <a:r>
              <a:rPr lang="en" sz="2200">
                <a:solidFill>
                  <a:srgbClr val="28324A"/>
                </a:solidFill>
              </a:rPr>
              <a:t>Sometimes the data used to generate AI content is outdated</a:t>
            </a:r>
            <a:endParaRPr sz="2200">
              <a:solidFill>
                <a:srgbClr val="28324A"/>
              </a:solidFill>
            </a:endParaRPr>
          </a:p>
          <a:p>
            <a:pPr indent="-3683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8324A"/>
              </a:buClr>
              <a:buSzPts val="2200"/>
              <a:buChar char="◉"/>
            </a:pPr>
            <a:r>
              <a:rPr lang="en" sz="2200">
                <a:solidFill>
                  <a:srgbClr val="28324A"/>
                </a:solidFill>
              </a:rPr>
              <a:t>The data used to generate AI may have embedded biases</a:t>
            </a:r>
            <a:endParaRPr sz="2200">
              <a:solidFill>
                <a:srgbClr val="28324A"/>
              </a:solidFill>
            </a:endParaRPr>
          </a:p>
        </p:txBody>
      </p:sp>
      <p:sp>
        <p:nvSpPr>
          <p:cNvPr id="556" name="Google Shape;556;p25"/>
          <p:cNvSpPr txBox="1"/>
          <p:nvPr>
            <p:ph idx="12" type="sldNum"/>
          </p:nvPr>
        </p:nvSpPr>
        <p:spPr>
          <a:xfrm>
            <a:off x="8556775" y="4826200"/>
            <a:ext cx="548700" cy="31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60" name="Shape 5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1" name="Google Shape;561;p26"/>
          <p:cNvSpPr txBox="1"/>
          <p:nvPr>
            <p:ph type="title"/>
          </p:nvPr>
        </p:nvSpPr>
        <p:spPr>
          <a:xfrm>
            <a:off x="1047750" y="786525"/>
            <a:ext cx="6996600" cy="715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/>
              <a:t>Students should</a:t>
            </a:r>
            <a:r>
              <a:rPr lang="en" sz="4000">
                <a:solidFill>
                  <a:schemeClr val="accent2"/>
                </a:solidFill>
              </a:rPr>
              <a:t> Cite</a:t>
            </a:r>
            <a:r>
              <a:rPr lang="en" sz="4000"/>
              <a:t> and </a:t>
            </a:r>
            <a:r>
              <a:rPr lang="en" sz="4000">
                <a:solidFill>
                  <a:schemeClr val="accent2"/>
                </a:solidFill>
              </a:rPr>
              <a:t>Describe</a:t>
            </a:r>
            <a:r>
              <a:rPr lang="en" sz="4000"/>
              <a:t> AI Usage </a:t>
            </a:r>
            <a:endParaRPr sz="4000"/>
          </a:p>
        </p:txBody>
      </p:sp>
      <p:sp>
        <p:nvSpPr>
          <p:cNvPr id="562" name="Google Shape;562;p26"/>
          <p:cNvSpPr txBox="1"/>
          <p:nvPr>
            <p:ph idx="1" type="body"/>
          </p:nvPr>
        </p:nvSpPr>
        <p:spPr>
          <a:xfrm>
            <a:off x="712350" y="1331475"/>
            <a:ext cx="7779600" cy="192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28324A"/>
              </a:buClr>
              <a:buSzPts val="2400"/>
              <a:buChar char="◉"/>
            </a:pPr>
            <a:r>
              <a:rPr lang="en" sz="2400">
                <a:solidFill>
                  <a:srgbClr val="28324A"/>
                </a:solidFill>
              </a:rPr>
              <a:t>Most citation systems have recommendations for citing AI-generated content; they may include the prompt; student should prepare to document their process</a:t>
            </a:r>
            <a:endParaRPr sz="2400">
              <a:solidFill>
                <a:srgbClr val="28324A"/>
              </a:solidFill>
            </a:endParaRPr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8324A"/>
              </a:buClr>
              <a:buSzPts val="2400"/>
              <a:buChar char="◉"/>
            </a:pPr>
            <a:r>
              <a:rPr lang="en" sz="2400">
                <a:solidFill>
                  <a:srgbClr val="28324A"/>
                </a:solidFill>
              </a:rPr>
              <a:t>Students should describe their usage of AI in an acknowledgement statement or methods section</a:t>
            </a:r>
            <a:endParaRPr sz="2400">
              <a:solidFill>
                <a:srgbClr val="28324A"/>
              </a:solidFill>
            </a:endParaRPr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8324A"/>
              </a:buClr>
              <a:buSzPts val="2400"/>
              <a:buChar char="◉"/>
            </a:pPr>
            <a:r>
              <a:rPr lang="en" sz="2400">
                <a:solidFill>
                  <a:srgbClr val="28324A"/>
                </a:solidFill>
              </a:rPr>
              <a:t>Liza Long’s </a:t>
            </a:r>
            <a:r>
              <a:rPr lang="en" sz="2400" u="sng">
                <a:solidFill>
                  <a:srgbClr val="28324A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Acknowledging and Citing Generative AI in Academic Work</a:t>
            </a:r>
            <a:r>
              <a:rPr lang="en" sz="2400">
                <a:solidFill>
                  <a:srgbClr val="28324A"/>
                </a:solidFill>
              </a:rPr>
              <a:t> is a helpful resource</a:t>
            </a:r>
            <a:endParaRPr sz="2400">
              <a:solidFill>
                <a:srgbClr val="28324A"/>
              </a:solidFill>
            </a:endParaRPr>
          </a:p>
        </p:txBody>
      </p:sp>
      <p:sp>
        <p:nvSpPr>
          <p:cNvPr id="563" name="Google Shape;563;p26"/>
          <p:cNvSpPr txBox="1"/>
          <p:nvPr>
            <p:ph idx="12" type="sldNum"/>
          </p:nvPr>
        </p:nvSpPr>
        <p:spPr>
          <a:xfrm>
            <a:off x="8556775" y="4826200"/>
            <a:ext cx="548700" cy="31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67" name="Shape 5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" name="Google Shape;568;p27"/>
          <p:cNvSpPr txBox="1"/>
          <p:nvPr>
            <p:ph type="ctrTitle"/>
          </p:nvPr>
        </p:nvSpPr>
        <p:spPr>
          <a:xfrm>
            <a:off x="2309350" y="3031150"/>
            <a:ext cx="52146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Spectrums of AI Policy Statements</a:t>
            </a:r>
            <a:endParaRPr/>
          </a:p>
        </p:txBody>
      </p:sp>
      <p:sp>
        <p:nvSpPr>
          <p:cNvPr id="569" name="Google Shape;569;p27"/>
          <p:cNvSpPr txBox="1"/>
          <p:nvPr>
            <p:ph idx="1" type="subTitle"/>
          </p:nvPr>
        </p:nvSpPr>
        <p:spPr>
          <a:xfrm>
            <a:off x="2309441" y="4059250"/>
            <a:ext cx="52146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Prohibiting, allowed, or required, and under what circumstances?</a:t>
            </a:r>
            <a:endParaRPr/>
          </a:p>
        </p:txBody>
      </p:sp>
      <p:sp>
        <p:nvSpPr>
          <p:cNvPr id="570" name="Google Shape;570;p27"/>
          <p:cNvSpPr txBox="1"/>
          <p:nvPr/>
        </p:nvSpPr>
        <p:spPr>
          <a:xfrm>
            <a:off x="7416725" y="3661925"/>
            <a:ext cx="1760400" cy="12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0">
                <a:solidFill>
                  <a:schemeClr val="accent2"/>
                </a:solidFill>
                <a:latin typeface="Oswald"/>
                <a:ea typeface="Oswald"/>
                <a:cs typeface="Oswald"/>
                <a:sym typeface="Oswald"/>
              </a:rPr>
              <a:t>3</a:t>
            </a:r>
            <a:endParaRPr sz="1200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4" name="Shape 5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" name="Google Shape;575;p28"/>
          <p:cNvSpPr txBox="1"/>
          <p:nvPr>
            <p:ph type="title"/>
          </p:nvPr>
        </p:nvSpPr>
        <p:spPr>
          <a:xfrm>
            <a:off x="1047750" y="862725"/>
            <a:ext cx="6996600" cy="715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/>
              <a:t>AI Statement in </a:t>
            </a:r>
            <a:r>
              <a:rPr lang="en" sz="4000">
                <a:solidFill>
                  <a:schemeClr val="accent2"/>
                </a:solidFill>
              </a:rPr>
              <a:t>SIUE Syllabus Template</a:t>
            </a:r>
            <a:endParaRPr sz="4000">
              <a:solidFill>
                <a:schemeClr val="accent2"/>
              </a:solidFill>
            </a:endParaRPr>
          </a:p>
        </p:txBody>
      </p:sp>
      <p:sp>
        <p:nvSpPr>
          <p:cNvPr id="576" name="Google Shape;576;p28"/>
          <p:cNvSpPr txBox="1"/>
          <p:nvPr>
            <p:ph idx="1" type="body"/>
          </p:nvPr>
        </p:nvSpPr>
        <p:spPr>
          <a:xfrm>
            <a:off x="1075850" y="1540175"/>
            <a:ext cx="6996600" cy="214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“Unless expressly allowed by the instructor, the use of artificial intelligence (AI) tools and applications (including ChatGPT, DALL-E, and others) to produce content for course assignments and assessments is a violation of SIUE’s academic policy and is prohibited.”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600"/>
              <a:t>From </a:t>
            </a:r>
            <a:r>
              <a:rPr lang="en" sz="1600" u="sng">
                <a:solidFill>
                  <a:schemeClr val="hlink"/>
                </a:solidFill>
                <a:hlinkClick r:id="rId3"/>
              </a:rPr>
              <a:t>https://www.siue.edu/its/idlt/toolkit.shtml</a:t>
            </a:r>
            <a:endParaRPr sz="1600"/>
          </a:p>
        </p:txBody>
      </p:sp>
      <p:sp>
        <p:nvSpPr>
          <p:cNvPr id="577" name="Google Shape;577;p28"/>
          <p:cNvSpPr txBox="1"/>
          <p:nvPr>
            <p:ph idx="12" type="sldNum"/>
          </p:nvPr>
        </p:nvSpPr>
        <p:spPr>
          <a:xfrm>
            <a:off x="8556775" y="4826200"/>
            <a:ext cx="548700" cy="31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2" name="Google Shape;582;p29"/>
          <p:cNvSpPr txBox="1"/>
          <p:nvPr>
            <p:ph idx="12" type="sldNum"/>
          </p:nvPr>
        </p:nvSpPr>
        <p:spPr>
          <a:xfrm>
            <a:off x="8556775" y="4826200"/>
            <a:ext cx="548700" cy="31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583" name="Google Shape;583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62100" y="130025"/>
            <a:ext cx="6209907" cy="4588650"/>
          </a:xfrm>
          <a:prstGeom prst="rect">
            <a:avLst/>
          </a:prstGeom>
          <a:noFill/>
          <a:ln>
            <a:noFill/>
          </a:ln>
        </p:spPr>
      </p:pic>
      <p:sp>
        <p:nvSpPr>
          <p:cNvPr id="584" name="Google Shape;584;p29"/>
          <p:cNvSpPr txBox="1"/>
          <p:nvPr/>
        </p:nvSpPr>
        <p:spPr>
          <a:xfrm>
            <a:off x="6172200" y="4401275"/>
            <a:ext cx="2102100" cy="31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latin typeface="Source Sans Pro"/>
                <a:ea typeface="Source Sans Pro"/>
                <a:cs typeface="Source Sans Pro"/>
                <a:sym typeface="Source Sans Pro"/>
                <a:hlinkClick r:id="rId4"/>
              </a:rPr>
              <a:t>https://rb.gy/diukv</a:t>
            </a:r>
            <a:r>
              <a:rPr lang="en">
                <a:latin typeface="Source Sans Pro"/>
                <a:ea typeface="Source Sans Pro"/>
                <a:cs typeface="Source Sans Pro"/>
                <a:sym typeface="Source Sans Pro"/>
              </a:rPr>
              <a:t> </a:t>
            </a: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8" name="Shape 5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" name="Google Shape;589;p30"/>
          <p:cNvSpPr txBox="1"/>
          <p:nvPr>
            <p:ph idx="4294967295" type="ctrTitle"/>
          </p:nvPr>
        </p:nvSpPr>
        <p:spPr>
          <a:xfrm>
            <a:off x="1275150" y="1278550"/>
            <a:ext cx="65937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0"/>
              <a:t>Discussion</a:t>
            </a:r>
            <a:endParaRPr sz="10000"/>
          </a:p>
        </p:txBody>
      </p:sp>
      <p:sp>
        <p:nvSpPr>
          <p:cNvPr id="590" name="Google Shape;590;p30"/>
          <p:cNvSpPr txBox="1"/>
          <p:nvPr>
            <p:ph idx="4294967295" type="subTitle"/>
          </p:nvPr>
        </p:nvSpPr>
        <p:spPr>
          <a:xfrm>
            <a:off x="1275150" y="2325750"/>
            <a:ext cx="6593700" cy="19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What AI usage do you permit/encourage/limit in your classes?</a:t>
            </a:r>
            <a:endParaRPr sz="3600">
              <a:solidFill>
                <a:srgbClr val="000000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solidFill>
                <a:srgbClr val="000000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600"/>
          </a:p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b="1" sz="3600"/>
          </a:p>
        </p:txBody>
      </p:sp>
      <p:sp>
        <p:nvSpPr>
          <p:cNvPr id="591" name="Google Shape;591;p30"/>
          <p:cNvSpPr txBox="1"/>
          <p:nvPr>
            <p:ph idx="12" type="sldNum"/>
          </p:nvPr>
        </p:nvSpPr>
        <p:spPr>
          <a:xfrm>
            <a:off x="8556775" y="4826200"/>
            <a:ext cx="548700" cy="31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5" name="Shape 5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6" name="Google Shape;596;p31"/>
          <p:cNvSpPr txBox="1"/>
          <p:nvPr>
            <p:ph type="title"/>
          </p:nvPr>
        </p:nvSpPr>
        <p:spPr>
          <a:xfrm>
            <a:off x="1047750" y="228600"/>
            <a:ext cx="7202700" cy="94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>
                <a:solidFill>
                  <a:schemeClr val="accent2"/>
                </a:solidFill>
              </a:rPr>
              <a:t>Spectrum</a:t>
            </a:r>
            <a:r>
              <a:rPr lang="en" sz="4000"/>
              <a:t> of AI Policy Statements</a:t>
            </a:r>
            <a:endParaRPr sz="4000"/>
          </a:p>
        </p:txBody>
      </p:sp>
      <p:grpSp>
        <p:nvGrpSpPr>
          <p:cNvPr id="597" name="Google Shape;597;p31"/>
          <p:cNvGrpSpPr/>
          <p:nvPr/>
        </p:nvGrpSpPr>
        <p:grpSpPr>
          <a:xfrm>
            <a:off x="5266889" y="3113863"/>
            <a:ext cx="409140" cy="420402"/>
            <a:chOff x="2605300" y="5003050"/>
            <a:chExt cx="418900" cy="430475"/>
          </a:xfrm>
        </p:grpSpPr>
        <p:sp>
          <p:nvSpPr>
            <p:cNvPr id="598" name="Google Shape;598;p31"/>
            <p:cNvSpPr/>
            <p:nvPr/>
          </p:nvSpPr>
          <p:spPr>
            <a:xfrm>
              <a:off x="2820225" y="5222250"/>
              <a:ext cx="202750" cy="211275"/>
            </a:xfrm>
            <a:custGeom>
              <a:rect b="b" l="l" r="r" t="t"/>
              <a:pathLst>
                <a:path extrusionOk="0" h="8451" w="8110">
                  <a:moveTo>
                    <a:pt x="1710" y="1"/>
                  </a:moveTo>
                  <a:lnTo>
                    <a:pt x="1" y="1857"/>
                  </a:lnTo>
                  <a:lnTo>
                    <a:pt x="5813" y="8158"/>
                  </a:lnTo>
                  <a:lnTo>
                    <a:pt x="5960" y="8280"/>
                  </a:lnTo>
                  <a:lnTo>
                    <a:pt x="6131" y="8378"/>
                  </a:lnTo>
                  <a:lnTo>
                    <a:pt x="6302" y="8427"/>
                  </a:lnTo>
                  <a:lnTo>
                    <a:pt x="6497" y="8451"/>
                  </a:lnTo>
                  <a:lnTo>
                    <a:pt x="6668" y="8427"/>
                  </a:lnTo>
                  <a:lnTo>
                    <a:pt x="6839" y="8378"/>
                  </a:lnTo>
                  <a:lnTo>
                    <a:pt x="7010" y="8280"/>
                  </a:lnTo>
                  <a:lnTo>
                    <a:pt x="7157" y="8158"/>
                  </a:lnTo>
                  <a:lnTo>
                    <a:pt x="7841" y="7474"/>
                  </a:lnTo>
                  <a:lnTo>
                    <a:pt x="7963" y="7328"/>
                  </a:lnTo>
                  <a:lnTo>
                    <a:pt x="8060" y="7157"/>
                  </a:lnTo>
                  <a:lnTo>
                    <a:pt x="8109" y="6986"/>
                  </a:lnTo>
                  <a:lnTo>
                    <a:pt x="8109" y="6815"/>
                  </a:lnTo>
                  <a:lnTo>
                    <a:pt x="8109" y="6619"/>
                  </a:lnTo>
                  <a:lnTo>
                    <a:pt x="8060" y="6448"/>
                  </a:lnTo>
                  <a:lnTo>
                    <a:pt x="7963" y="6277"/>
                  </a:lnTo>
                  <a:lnTo>
                    <a:pt x="7841" y="6131"/>
                  </a:lnTo>
                  <a:lnTo>
                    <a:pt x="171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9" name="Google Shape;599;p31"/>
            <p:cNvSpPr/>
            <p:nvPr/>
          </p:nvSpPr>
          <p:spPr>
            <a:xfrm>
              <a:off x="2606525" y="5003050"/>
              <a:ext cx="203975" cy="208225"/>
            </a:xfrm>
            <a:custGeom>
              <a:rect b="b" l="l" r="r" t="t"/>
              <a:pathLst>
                <a:path extrusionOk="0" h="8329" w="8159">
                  <a:moveTo>
                    <a:pt x="880" y="1"/>
                  </a:moveTo>
                  <a:lnTo>
                    <a:pt x="685" y="50"/>
                  </a:lnTo>
                  <a:lnTo>
                    <a:pt x="514" y="123"/>
                  </a:lnTo>
                  <a:lnTo>
                    <a:pt x="391" y="245"/>
                  </a:lnTo>
                  <a:lnTo>
                    <a:pt x="269" y="367"/>
                  </a:lnTo>
                  <a:lnTo>
                    <a:pt x="172" y="514"/>
                  </a:lnTo>
                  <a:lnTo>
                    <a:pt x="98" y="685"/>
                  </a:lnTo>
                  <a:lnTo>
                    <a:pt x="50" y="856"/>
                  </a:lnTo>
                  <a:lnTo>
                    <a:pt x="1" y="1026"/>
                  </a:lnTo>
                  <a:lnTo>
                    <a:pt x="1" y="1222"/>
                  </a:lnTo>
                  <a:lnTo>
                    <a:pt x="1" y="1417"/>
                  </a:lnTo>
                  <a:lnTo>
                    <a:pt x="1" y="1613"/>
                  </a:lnTo>
                  <a:lnTo>
                    <a:pt x="74" y="2028"/>
                  </a:lnTo>
                  <a:lnTo>
                    <a:pt x="221" y="2492"/>
                  </a:lnTo>
                  <a:lnTo>
                    <a:pt x="391" y="2931"/>
                  </a:lnTo>
                  <a:lnTo>
                    <a:pt x="611" y="3396"/>
                  </a:lnTo>
                  <a:lnTo>
                    <a:pt x="856" y="3884"/>
                  </a:lnTo>
                  <a:lnTo>
                    <a:pt x="1124" y="4324"/>
                  </a:lnTo>
                  <a:lnTo>
                    <a:pt x="1417" y="4788"/>
                  </a:lnTo>
                  <a:lnTo>
                    <a:pt x="1710" y="5203"/>
                  </a:lnTo>
                  <a:lnTo>
                    <a:pt x="2003" y="5594"/>
                  </a:lnTo>
                  <a:lnTo>
                    <a:pt x="2296" y="5960"/>
                  </a:lnTo>
                  <a:lnTo>
                    <a:pt x="2590" y="6302"/>
                  </a:lnTo>
                  <a:lnTo>
                    <a:pt x="2858" y="6571"/>
                  </a:lnTo>
                  <a:lnTo>
                    <a:pt x="3078" y="6790"/>
                  </a:lnTo>
                  <a:lnTo>
                    <a:pt x="3322" y="6986"/>
                  </a:lnTo>
                  <a:lnTo>
                    <a:pt x="3566" y="7157"/>
                  </a:lnTo>
                  <a:lnTo>
                    <a:pt x="3811" y="7328"/>
                  </a:lnTo>
                  <a:lnTo>
                    <a:pt x="4324" y="7621"/>
                  </a:lnTo>
                  <a:lnTo>
                    <a:pt x="4836" y="7841"/>
                  </a:lnTo>
                  <a:lnTo>
                    <a:pt x="5325" y="8036"/>
                  </a:lnTo>
                  <a:lnTo>
                    <a:pt x="5740" y="8182"/>
                  </a:lnTo>
                  <a:lnTo>
                    <a:pt x="6351" y="8329"/>
                  </a:lnTo>
                  <a:lnTo>
                    <a:pt x="8158" y="6668"/>
                  </a:lnTo>
                  <a:lnTo>
                    <a:pt x="4446" y="2956"/>
                  </a:lnTo>
                  <a:lnTo>
                    <a:pt x="1735" y="245"/>
                  </a:lnTo>
                  <a:lnTo>
                    <a:pt x="1588" y="123"/>
                  </a:lnTo>
                  <a:lnTo>
                    <a:pt x="1417" y="50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0" name="Google Shape;600;p31"/>
            <p:cNvSpPr/>
            <p:nvPr/>
          </p:nvSpPr>
          <p:spPr>
            <a:xfrm>
              <a:off x="2605300" y="5008550"/>
              <a:ext cx="418900" cy="418875"/>
            </a:xfrm>
            <a:custGeom>
              <a:rect b="b" l="l" r="r" t="t"/>
              <a:pathLst>
                <a:path extrusionOk="0" h="16755" w="16756">
                  <a:moveTo>
                    <a:pt x="13922" y="1"/>
                  </a:moveTo>
                  <a:lnTo>
                    <a:pt x="13824" y="49"/>
                  </a:lnTo>
                  <a:lnTo>
                    <a:pt x="13360" y="342"/>
                  </a:lnTo>
                  <a:lnTo>
                    <a:pt x="12261" y="1026"/>
                  </a:lnTo>
                  <a:lnTo>
                    <a:pt x="11602" y="1466"/>
                  </a:lnTo>
                  <a:lnTo>
                    <a:pt x="10942" y="1930"/>
                  </a:lnTo>
                  <a:lnTo>
                    <a:pt x="10381" y="2370"/>
                  </a:lnTo>
                  <a:lnTo>
                    <a:pt x="10112" y="2589"/>
                  </a:lnTo>
                  <a:lnTo>
                    <a:pt x="9917" y="2785"/>
                  </a:lnTo>
                  <a:lnTo>
                    <a:pt x="9795" y="2907"/>
                  </a:lnTo>
                  <a:lnTo>
                    <a:pt x="9697" y="3053"/>
                  </a:lnTo>
                  <a:lnTo>
                    <a:pt x="9599" y="3224"/>
                  </a:lnTo>
                  <a:lnTo>
                    <a:pt x="9526" y="3420"/>
                  </a:lnTo>
                  <a:lnTo>
                    <a:pt x="9404" y="3835"/>
                  </a:lnTo>
                  <a:lnTo>
                    <a:pt x="9330" y="4275"/>
                  </a:lnTo>
                  <a:lnTo>
                    <a:pt x="9282" y="4714"/>
                  </a:lnTo>
                  <a:lnTo>
                    <a:pt x="9306" y="5178"/>
                  </a:lnTo>
                  <a:lnTo>
                    <a:pt x="9355" y="5593"/>
                  </a:lnTo>
                  <a:lnTo>
                    <a:pt x="9379" y="5789"/>
                  </a:lnTo>
                  <a:lnTo>
                    <a:pt x="9453" y="5960"/>
                  </a:lnTo>
                  <a:lnTo>
                    <a:pt x="270" y="14459"/>
                  </a:lnTo>
                  <a:lnTo>
                    <a:pt x="147" y="14606"/>
                  </a:lnTo>
                  <a:lnTo>
                    <a:pt x="74" y="14776"/>
                  </a:lnTo>
                  <a:lnTo>
                    <a:pt x="1" y="14947"/>
                  </a:lnTo>
                  <a:lnTo>
                    <a:pt x="1" y="15118"/>
                  </a:lnTo>
                  <a:lnTo>
                    <a:pt x="1" y="15314"/>
                  </a:lnTo>
                  <a:lnTo>
                    <a:pt x="74" y="15485"/>
                  </a:lnTo>
                  <a:lnTo>
                    <a:pt x="147" y="15656"/>
                  </a:lnTo>
                  <a:lnTo>
                    <a:pt x="270" y="15802"/>
                  </a:lnTo>
                  <a:lnTo>
                    <a:pt x="953" y="16486"/>
                  </a:lnTo>
                  <a:lnTo>
                    <a:pt x="1100" y="16608"/>
                  </a:lnTo>
                  <a:lnTo>
                    <a:pt x="1271" y="16681"/>
                  </a:lnTo>
                  <a:lnTo>
                    <a:pt x="1442" y="16755"/>
                  </a:lnTo>
                  <a:lnTo>
                    <a:pt x="1808" y="16755"/>
                  </a:lnTo>
                  <a:lnTo>
                    <a:pt x="1979" y="16681"/>
                  </a:lnTo>
                  <a:lnTo>
                    <a:pt x="2150" y="16608"/>
                  </a:lnTo>
                  <a:lnTo>
                    <a:pt x="2297" y="16486"/>
                  </a:lnTo>
                  <a:lnTo>
                    <a:pt x="10796" y="7303"/>
                  </a:lnTo>
                  <a:lnTo>
                    <a:pt x="11162" y="7401"/>
                  </a:lnTo>
                  <a:lnTo>
                    <a:pt x="11577" y="7450"/>
                  </a:lnTo>
                  <a:lnTo>
                    <a:pt x="12041" y="7474"/>
                  </a:lnTo>
                  <a:lnTo>
                    <a:pt x="12481" y="7425"/>
                  </a:lnTo>
                  <a:lnTo>
                    <a:pt x="12921" y="7352"/>
                  </a:lnTo>
                  <a:lnTo>
                    <a:pt x="13336" y="7230"/>
                  </a:lnTo>
                  <a:lnTo>
                    <a:pt x="13531" y="7156"/>
                  </a:lnTo>
                  <a:lnTo>
                    <a:pt x="13702" y="7059"/>
                  </a:lnTo>
                  <a:lnTo>
                    <a:pt x="13849" y="6961"/>
                  </a:lnTo>
                  <a:lnTo>
                    <a:pt x="13971" y="6839"/>
                  </a:lnTo>
                  <a:lnTo>
                    <a:pt x="14166" y="6644"/>
                  </a:lnTo>
                  <a:lnTo>
                    <a:pt x="14386" y="6375"/>
                  </a:lnTo>
                  <a:lnTo>
                    <a:pt x="14826" y="5813"/>
                  </a:lnTo>
                  <a:lnTo>
                    <a:pt x="15290" y="5154"/>
                  </a:lnTo>
                  <a:lnTo>
                    <a:pt x="15729" y="4494"/>
                  </a:lnTo>
                  <a:lnTo>
                    <a:pt x="16413" y="3395"/>
                  </a:lnTo>
                  <a:lnTo>
                    <a:pt x="16706" y="2931"/>
                  </a:lnTo>
                  <a:lnTo>
                    <a:pt x="16755" y="2834"/>
                  </a:lnTo>
                  <a:lnTo>
                    <a:pt x="16755" y="2736"/>
                  </a:lnTo>
                  <a:lnTo>
                    <a:pt x="16755" y="2663"/>
                  </a:lnTo>
                  <a:lnTo>
                    <a:pt x="16706" y="2589"/>
                  </a:lnTo>
                  <a:lnTo>
                    <a:pt x="16633" y="2541"/>
                  </a:lnTo>
                  <a:lnTo>
                    <a:pt x="16462" y="2541"/>
                  </a:lnTo>
                  <a:lnTo>
                    <a:pt x="16364" y="2589"/>
                  </a:lnTo>
                  <a:lnTo>
                    <a:pt x="13653" y="4958"/>
                  </a:lnTo>
                  <a:lnTo>
                    <a:pt x="13580" y="5007"/>
                  </a:lnTo>
                  <a:lnTo>
                    <a:pt x="13458" y="5007"/>
                  </a:lnTo>
                  <a:lnTo>
                    <a:pt x="13360" y="4983"/>
                  </a:lnTo>
                  <a:lnTo>
                    <a:pt x="13238" y="4885"/>
                  </a:lnTo>
                  <a:lnTo>
                    <a:pt x="13140" y="4763"/>
                  </a:lnTo>
                  <a:lnTo>
                    <a:pt x="13092" y="4641"/>
                  </a:lnTo>
                  <a:lnTo>
                    <a:pt x="13092" y="4543"/>
                  </a:lnTo>
                  <a:lnTo>
                    <a:pt x="13140" y="4446"/>
                  </a:lnTo>
                  <a:lnTo>
                    <a:pt x="15607" y="1490"/>
                  </a:lnTo>
                  <a:lnTo>
                    <a:pt x="15656" y="1393"/>
                  </a:lnTo>
                  <a:lnTo>
                    <a:pt x="15656" y="1319"/>
                  </a:lnTo>
                  <a:lnTo>
                    <a:pt x="15656" y="1222"/>
                  </a:lnTo>
                  <a:lnTo>
                    <a:pt x="15607" y="1148"/>
                  </a:lnTo>
                  <a:lnTo>
                    <a:pt x="15534" y="1100"/>
                  </a:lnTo>
                  <a:lnTo>
                    <a:pt x="15363" y="1100"/>
                  </a:lnTo>
                  <a:lnTo>
                    <a:pt x="15265" y="1148"/>
                  </a:lnTo>
                  <a:lnTo>
                    <a:pt x="12310" y="3615"/>
                  </a:lnTo>
                  <a:lnTo>
                    <a:pt x="12212" y="3664"/>
                  </a:lnTo>
                  <a:lnTo>
                    <a:pt x="12115" y="3664"/>
                  </a:lnTo>
                  <a:lnTo>
                    <a:pt x="11993" y="3615"/>
                  </a:lnTo>
                  <a:lnTo>
                    <a:pt x="11895" y="3517"/>
                  </a:lnTo>
                  <a:lnTo>
                    <a:pt x="11797" y="3395"/>
                  </a:lnTo>
                  <a:lnTo>
                    <a:pt x="11748" y="3298"/>
                  </a:lnTo>
                  <a:lnTo>
                    <a:pt x="11748" y="3176"/>
                  </a:lnTo>
                  <a:lnTo>
                    <a:pt x="11797" y="3102"/>
                  </a:lnTo>
                  <a:lnTo>
                    <a:pt x="14166" y="391"/>
                  </a:lnTo>
                  <a:lnTo>
                    <a:pt x="14215" y="294"/>
                  </a:lnTo>
                  <a:lnTo>
                    <a:pt x="14215" y="220"/>
                  </a:lnTo>
                  <a:lnTo>
                    <a:pt x="14215" y="123"/>
                  </a:lnTo>
                  <a:lnTo>
                    <a:pt x="14166" y="49"/>
                  </a:lnTo>
                  <a:lnTo>
                    <a:pt x="1409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01" name="Google Shape;601;p31"/>
          <p:cNvSpPr txBox="1"/>
          <p:nvPr>
            <p:ph idx="12" type="sldNum"/>
          </p:nvPr>
        </p:nvSpPr>
        <p:spPr>
          <a:xfrm>
            <a:off x="8556775" y="4826200"/>
            <a:ext cx="548700" cy="31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602" name="Google Shape;602;p31"/>
          <p:cNvSpPr txBox="1"/>
          <p:nvPr/>
        </p:nvSpPr>
        <p:spPr>
          <a:xfrm>
            <a:off x="2933700" y="1732838"/>
            <a:ext cx="1754400" cy="66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Prohibiting</a:t>
            </a:r>
            <a:endParaRPr b="1" sz="2000"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603" name="Google Shape;603;p31"/>
          <p:cNvSpPr txBox="1"/>
          <p:nvPr/>
        </p:nvSpPr>
        <p:spPr>
          <a:xfrm>
            <a:off x="5464950" y="1815925"/>
            <a:ext cx="1365300" cy="66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Mediating</a:t>
            </a:r>
            <a:endParaRPr b="1" sz="2000"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604" name="Google Shape;604;p31"/>
          <p:cNvSpPr txBox="1"/>
          <p:nvPr/>
        </p:nvSpPr>
        <p:spPr>
          <a:xfrm>
            <a:off x="3457450" y="3336675"/>
            <a:ext cx="1365300" cy="66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Encouraging</a:t>
            </a:r>
            <a:endParaRPr b="1" sz="1600"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605" name="Google Shape;605;p31"/>
          <p:cNvSpPr/>
          <p:nvPr/>
        </p:nvSpPr>
        <p:spPr>
          <a:xfrm>
            <a:off x="578575" y="1604438"/>
            <a:ext cx="2808000" cy="1325100"/>
          </a:xfrm>
          <a:prstGeom prst="homePlate">
            <a:avLst>
              <a:gd fmla="val 30129" name="adj"/>
            </a:avLst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Prohibiting</a:t>
            </a:r>
            <a:endParaRPr b="1" sz="2000">
              <a:solidFill>
                <a:srgbClr val="FFFFFF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606" name="Google Shape;606;p31"/>
          <p:cNvSpPr/>
          <p:nvPr/>
        </p:nvSpPr>
        <p:spPr>
          <a:xfrm>
            <a:off x="3242325" y="1604438"/>
            <a:ext cx="2862000" cy="1325100"/>
          </a:xfrm>
          <a:prstGeom prst="chevron">
            <a:avLst>
              <a:gd fmla="val 29853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Mediating</a:t>
            </a:r>
            <a:endParaRPr b="1" sz="2000">
              <a:solidFill>
                <a:srgbClr val="FFFFFF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607" name="Google Shape;607;p31"/>
          <p:cNvSpPr/>
          <p:nvPr/>
        </p:nvSpPr>
        <p:spPr>
          <a:xfrm>
            <a:off x="5960075" y="1604438"/>
            <a:ext cx="2862000" cy="1325100"/>
          </a:xfrm>
          <a:prstGeom prst="chevron">
            <a:avLst>
              <a:gd fmla="val 29853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Encouraging</a:t>
            </a:r>
            <a:endParaRPr b="1" sz="2000">
              <a:solidFill>
                <a:srgbClr val="FFFFFF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608" name="Google Shape;608;p31"/>
          <p:cNvSpPr txBox="1"/>
          <p:nvPr/>
        </p:nvSpPr>
        <p:spPr>
          <a:xfrm>
            <a:off x="1350675" y="3330800"/>
            <a:ext cx="6466200" cy="63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Source Sans Pro"/>
                <a:ea typeface="Source Sans Pro"/>
                <a:cs typeface="Source Sans Pro"/>
                <a:sym typeface="Source Sans Pro"/>
              </a:rPr>
              <a:t>See </a:t>
            </a:r>
            <a:r>
              <a:rPr lang="en" sz="2000" u="sng">
                <a:solidFill>
                  <a:schemeClr val="hlink"/>
                </a:solidFill>
                <a:latin typeface="Source Sans Pro"/>
                <a:ea typeface="Source Sans Pro"/>
                <a:cs typeface="Source Sans Pro"/>
                <a:sym typeface="Source Sans Pro"/>
                <a:hlinkClick r:id="rId3"/>
              </a:rPr>
              <a:t>representative samples</a:t>
            </a:r>
            <a:r>
              <a:rPr lang="en" sz="2000">
                <a:latin typeface="Source Sans Pro"/>
                <a:ea typeface="Source Sans Pro"/>
                <a:cs typeface="Source Sans Pro"/>
                <a:sym typeface="Source Sans Pro"/>
              </a:rPr>
              <a:t> from Temple University’s Center for the Advancement of Teaching.</a:t>
            </a:r>
            <a:endParaRPr sz="2000"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69" name="Shape 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Google Shape;470;p14"/>
          <p:cNvSpPr txBox="1"/>
          <p:nvPr>
            <p:ph type="ctrTitle"/>
          </p:nvPr>
        </p:nvSpPr>
        <p:spPr>
          <a:xfrm>
            <a:off x="2309350" y="3031150"/>
            <a:ext cx="52146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Defining AI</a:t>
            </a:r>
            <a:endParaRPr/>
          </a:p>
        </p:txBody>
      </p:sp>
      <p:sp>
        <p:nvSpPr>
          <p:cNvPr id="471" name="Google Shape;471;p14"/>
          <p:cNvSpPr txBox="1"/>
          <p:nvPr>
            <p:ph idx="1" type="subTitle"/>
          </p:nvPr>
        </p:nvSpPr>
        <p:spPr>
          <a:xfrm>
            <a:off x="2309441" y="4059250"/>
            <a:ext cx="52146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AI? What </a:t>
            </a:r>
            <a:r>
              <a:rPr lang="en"/>
              <a:t>kinds of tools might be included in the definition?</a:t>
            </a:r>
            <a:endParaRPr/>
          </a:p>
        </p:txBody>
      </p:sp>
      <p:sp>
        <p:nvSpPr>
          <p:cNvPr id="472" name="Google Shape;472;p14"/>
          <p:cNvSpPr txBox="1"/>
          <p:nvPr/>
        </p:nvSpPr>
        <p:spPr>
          <a:xfrm>
            <a:off x="7416725" y="3661925"/>
            <a:ext cx="1760400" cy="12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0">
                <a:solidFill>
                  <a:schemeClr val="accent2"/>
                </a:solidFill>
                <a:latin typeface="Oswald"/>
                <a:ea typeface="Oswald"/>
                <a:cs typeface="Oswald"/>
                <a:sym typeface="Oswald"/>
              </a:rPr>
              <a:t>1</a:t>
            </a:r>
            <a:endParaRPr sz="12000">
              <a:solidFill>
                <a:schemeClr val="accent2"/>
              </a:solidFill>
            </a:endParaRPr>
          </a:p>
        </p:txBody>
      </p:sp>
      <p:sp>
        <p:nvSpPr>
          <p:cNvPr id="473" name="Google Shape;473;p14"/>
          <p:cNvSpPr txBox="1"/>
          <p:nvPr>
            <p:ph idx="12" type="sldNum"/>
          </p:nvPr>
        </p:nvSpPr>
        <p:spPr>
          <a:xfrm>
            <a:off x="8556775" y="4826200"/>
            <a:ext cx="548700" cy="31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2" name="Shape 6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" name="Google Shape;613;p32"/>
          <p:cNvSpPr txBox="1"/>
          <p:nvPr>
            <p:ph type="title"/>
          </p:nvPr>
        </p:nvSpPr>
        <p:spPr>
          <a:xfrm>
            <a:off x="1047750" y="862725"/>
            <a:ext cx="6996600" cy="715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>
                <a:solidFill>
                  <a:schemeClr val="accent2"/>
                </a:solidFill>
              </a:rPr>
              <a:t>Steps</a:t>
            </a:r>
            <a:r>
              <a:rPr lang="en" sz="4000"/>
              <a:t> Prior to </a:t>
            </a:r>
            <a:r>
              <a:rPr lang="en" sz="4000">
                <a:solidFill>
                  <a:schemeClr val="accent2"/>
                </a:solidFill>
              </a:rPr>
              <a:t>Developing</a:t>
            </a:r>
            <a:r>
              <a:rPr lang="en" sz="4000"/>
              <a:t> an </a:t>
            </a:r>
            <a:endParaRPr sz="40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/>
              <a:t>AI Policy for Your Courses</a:t>
            </a:r>
            <a:endParaRPr sz="4000"/>
          </a:p>
        </p:txBody>
      </p:sp>
      <p:sp>
        <p:nvSpPr>
          <p:cNvPr id="614" name="Google Shape;614;p32"/>
          <p:cNvSpPr txBox="1"/>
          <p:nvPr>
            <p:ph idx="1" type="body"/>
          </p:nvPr>
        </p:nvSpPr>
        <p:spPr>
          <a:xfrm>
            <a:off x="705900" y="3363575"/>
            <a:ext cx="2471700" cy="82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000"/>
              <a:t>Try out ChatGPT, Bard, or other free tools. </a:t>
            </a:r>
            <a:endParaRPr sz="2000"/>
          </a:p>
        </p:txBody>
      </p:sp>
      <p:sp>
        <p:nvSpPr>
          <p:cNvPr id="615" name="Google Shape;615;p32"/>
          <p:cNvSpPr txBox="1"/>
          <p:nvPr>
            <p:ph idx="2" type="body"/>
          </p:nvPr>
        </p:nvSpPr>
        <p:spPr>
          <a:xfrm>
            <a:off x="3304125" y="2446675"/>
            <a:ext cx="2813400" cy="195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000"/>
              <a:t>Learn about the implications of AI tools for teaching and learning. </a:t>
            </a:r>
            <a:endParaRPr sz="2000"/>
          </a:p>
        </p:txBody>
      </p:sp>
      <p:sp>
        <p:nvSpPr>
          <p:cNvPr id="616" name="Google Shape;616;p32"/>
          <p:cNvSpPr txBox="1"/>
          <p:nvPr>
            <p:ph idx="3" type="body"/>
          </p:nvPr>
        </p:nvSpPr>
        <p:spPr>
          <a:xfrm>
            <a:off x="5902350" y="1626600"/>
            <a:ext cx="2992200" cy="27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000"/>
              <a:t>Discuss teaching approaches and unit-wide policies or practices with colleagues, department and unit leaders.</a:t>
            </a:r>
            <a:endParaRPr sz="2000"/>
          </a:p>
        </p:txBody>
      </p:sp>
      <p:sp>
        <p:nvSpPr>
          <p:cNvPr id="617" name="Google Shape;617;p32"/>
          <p:cNvSpPr txBox="1"/>
          <p:nvPr>
            <p:ph idx="12" type="sldNum"/>
          </p:nvPr>
        </p:nvSpPr>
        <p:spPr>
          <a:xfrm>
            <a:off x="8556775" y="4826200"/>
            <a:ext cx="548700" cy="31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1" name="Shape 6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" name="Google Shape;622;p33"/>
          <p:cNvSpPr txBox="1"/>
          <p:nvPr>
            <p:ph type="title"/>
          </p:nvPr>
        </p:nvSpPr>
        <p:spPr>
          <a:xfrm>
            <a:off x="442700" y="634125"/>
            <a:ext cx="8114100" cy="715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>
                <a:solidFill>
                  <a:schemeClr val="accent2"/>
                </a:solidFill>
              </a:rPr>
              <a:t>Resources</a:t>
            </a:r>
            <a:r>
              <a:rPr lang="en" sz="4000"/>
              <a:t> for Writing Your AI Policy</a:t>
            </a:r>
            <a:endParaRPr sz="4000"/>
          </a:p>
        </p:txBody>
      </p:sp>
      <p:sp>
        <p:nvSpPr>
          <p:cNvPr id="623" name="Google Shape;623;p33"/>
          <p:cNvSpPr txBox="1"/>
          <p:nvPr>
            <p:ph idx="1" type="body"/>
          </p:nvPr>
        </p:nvSpPr>
        <p:spPr>
          <a:xfrm>
            <a:off x="626175" y="1540175"/>
            <a:ext cx="7771800" cy="192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200" u="sng">
                <a:solidFill>
                  <a:schemeClr val="hlink"/>
                </a:solidFill>
                <a:hlinkClick r:id="rId3"/>
              </a:rPr>
              <a:t>Curated AI resources</a:t>
            </a:r>
            <a:r>
              <a:rPr lang="en" sz="2200"/>
              <a:t> on the Center for Faculty Development and Innovation website</a:t>
            </a:r>
            <a:endParaRPr sz="22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22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200" u="sng">
                <a:solidFill>
                  <a:schemeClr val="hlink"/>
                </a:solidFill>
                <a:hlinkClick r:id="rId4"/>
              </a:rPr>
              <a:t>List of AI policy statements</a:t>
            </a:r>
            <a:r>
              <a:rPr lang="en" sz="2200"/>
              <a:t> curated by Lance Eaton, College Unbound. </a:t>
            </a:r>
            <a:endParaRPr sz="22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22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200" u="sng">
                <a:solidFill>
                  <a:schemeClr val="hlink"/>
                </a:solidFill>
                <a:hlinkClick r:id="rId5"/>
              </a:rPr>
              <a:t>AI Forecasting Challenge</a:t>
            </a:r>
            <a:r>
              <a:rPr lang="en" sz="2200"/>
              <a:t> created by Nicholas Carlini</a:t>
            </a:r>
            <a:endParaRPr sz="2200"/>
          </a:p>
        </p:txBody>
      </p:sp>
      <p:sp>
        <p:nvSpPr>
          <p:cNvPr id="624" name="Google Shape;624;p33"/>
          <p:cNvSpPr txBox="1"/>
          <p:nvPr>
            <p:ph idx="12" type="sldNum"/>
          </p:nvPr>
        </p:nvSpPr>
        <p:spPr>
          <a:xfrm>
            <a:off x="8556775" y="4826200"/>
            <a:ext cx="548700" cy="31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8" name="Shape 6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9" name="Google Shape;629;p34"/>
          <p:cNvSpPr txBox="1"/>
          <p:nvPr>
            <p:ph idx="4294967295" type="ctrTitle"/>
          </p:nvPr>
        </p:nvSpPr>
        <p:spPr>
          <a:xfrm>
            <a:off x="1275150" y="562925"/>
            <a:ext cx="65937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0"/>
              <a:t>Let’s create</a:t>
            </a:r>
            <a:endParaRPr sz="10000"/>
          </a:p>
        </p:txBody>
      </p:sp>
      <p:sp>
        <p:nvSpPr>
          <p:cNvPr id="630" name="Google Shape;630;p34"/>
          <p:cNvSpPr txBox="1"/>
          <p:nvPr>
            <p:ph idx="4294967295" type="subTitle"/>
          </p:nvPr>
        </p:nvSpPr>
        <p:spPr>
          <a:xfrm>
            <a:off x="1275150" y="1883100"/>
            <a:ext cx="6593700" cy="1945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000000"/>
                </a:solidFill>
              </a:rPr>
              <a:t>Try out the </a:t>
            </a:r>
            <a:r>
              <a:rPr lang="en" sz="3000" u="sng">
                <a:solidFill>
                  <a:schemeClr val="hlink"/>
                </a:solidFill>
                <a:hlinkClick r:id="rId3"/>
              </a:rPr>
              <a:t>AI Syllabus Statement Tool</a:t>
            </a:r>
            <a:r>
              <a:rPr lang="en" sz="3000">
                <a:solidFill>
                  <a:srgbClr val="000000"/>
                </a:solidFill>
              </a:rPr>
              <a:t> from Pepperdine University</a:t>
            </a:r>
            <a:endParaRPr sz="3000">
              <a:solidFill>
                <a:srgbClr val="000000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solidFill>
                <a:srgbClr val="000000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600"/>
          </a:p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b="1" sz="3600"/>
          </a:p>
        </p:txBody>
      </p:sp>
      <p:sp>
        <p:nvSpPr>
          <p:cNvPr id="631" name="Google Shape;631;p34"/>
          <p:cNvSpPr txBox="1"/>
          <p:nvPr>
            <p:ph idx="12" type="sldNum"/>
          </p:nvPr>
        </p:nvSpPr>
        <p:spPr>
          <a:xfrm>
            <a:off x="8556775" y="4826200"/>
            <a:ext cx="548700" cy="31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5" name="Shape 6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" name="Google Shape;636;p35"/>
          <p:cNvSpPr txBox="1"/>
          <p:nvPr>
            <p:ph idx="4294967295" type="ctrTitle"/>
          </p:nvPr>
        </p:nvSpPr>
        <p:spPr>
          <a:xfrm>
            <a:off x="1275150" y="1278550"/>
            <a:ext cx="65937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0"/>
              <a:t>THANKS!</a:t>
            </a:r>
            <a:endParaRPr sz="10000"/>
          </a:p>
        </p:txBody>
      </p:sp>
      <p:sp>
        <p:nvSpPr>
          <p:cNvPr id="637" name="Google Shape;637;p35"/>
          <p:cNvSpPr txBox="1"/>
          <p:nvPr>
            <p:ph idx="4294967295" type="subTitle"/>
          </p:nvPr>
        </p:nvSpPr>
        <p:spPr>
          <a:xfrm>
            <a:off x="1275150" y="2325749"/>
            <a:ext cx="6593700" cy="168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3600"/>
              <a:t>Any questions?</a:t>
            </a:r>
            <a:endParaRPr b="1" sz="3600"/>
          </a:p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You can find us at</a:t>
            </a:r>
            <a:endParaRPr/>
          </a:p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iriscenter@siue.edu</a:t>
            </a:r>
            <a:r>
              <a:rPr lang="en"/>
              <a:t> or </a:t>
            </a:r>
            <a:r>
              <a:rPr lang="en" u="sng">
                <a:solidFill>
                  <a:schemeClr val="hlink"/>
                </a:solidFill>
                <a:hlinkClick r:id="rId4"/>
              </a:rPr>
              <a:t>facultycenter@siue.edu</a:t>
            </a:r>
            <a:r>
              <a:rPr lang="en"/>
              <a:t> </a:t>
            </a:r>
            <a:endParaRPr/>
          </a:p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b="1" sz="3600"/>
          </a:p>
        </p:txBody>
      </p:sp>
      <p:sp>
        <p:nvSpPr>
          <p:cNvPr id="638" name="Google Shape;638;p35"/>
          <p:cNvSpPr txBox="1"/>
          <p:nvPr>
            <p:ph idx="12" type="sldNum"/>
          </p:nvPr>
        </p:nvSpPr>
        <p:spPr>
          <a:xfrm>
            <a:off x="8556775" y="4826200"/>
            <a:ext cx="548700" cy="31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7" name="Shape 4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Google Shape;478;p15"/>
          <p:cNvSpPr txBox="1"/>
          <p:nvPr>
            <p:ph type="title"/>
          </p:nvPr>
        </p:nvSpPr>
        <p:spPr>
          <a:xfrm>
            <a:off x="1047750" y="634125"/>
            <a:ext cx="6996600" cy="715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/>
              <a:t>What is </a:t>
            </a:r>
            <a:r>
              <a:rPr lang="en" sz="4000">
                <a:solidFill>
                  <a:schemeClr val="accent2"/>
                </a:solidFill>
              </a:rPr>
              <a:t>AI</a:t>
            </a:r>
            <a:r>
              <a:rPr lang="en" sz="4000"/>
              <a:t>?</a:t>
            </a:r>
            <a:endParaRPr sz="4000"/>
          </a:p>
        </p:txBody>
      </p:sp>
      <p:sp>
        <p:nvSpPr>
          <p:cNvPr id="479" name="Google Shape;479;p15"/>
          <p:cNvSpPr txBox="1"/>
          <p:nvPr>
            <p:ph idx="1" type="body"/>
          </p:nvPr>
        </p:nvSpPr>
        <p:spPr>
          <a:xfrm>
            <a:off x="1075850" y="1387775"/>
            <a:ext cx="6996600" cy="192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3000">
                <a:latin typeface="Source Sans Pro"/>
                <a:ea typeface="Source Sans Pro"/>
                <a:cs typeface="Source Sans Pro"/>
                <a:sym typeface="Source Sans Pro"/>
              </a:rPr>
              <a:t>“The science and engineering of making intelligent machines”</a:t>
            </a:r>
            <a:endParaRPr sz="3000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419100" lvl="0" marL="457200" rtl="0" algn="r">
              <a:spcBef>
                <a:spcPts val="600"/>
              </a:spcBef>
              <a:spcAft>
                <a:spcPts val="0"/>
              </a:spcAft>
              <a:buSzPts val="3000"/>
              <a:buFont typeface="Source Sans Pro"/>
              <a:buChar char="-"/>
            </a:pPr>
            <a:r>
              <a:rPr lang="en" sz="3000">
                <a:latin typeface="Source Sans Pro"/>
                <a:ea typeface="Source Sans Pro"/>
                <a:cs typeface="Source Sans Pro"/>
                <a:sym typeface="Source Sans Pro"/>
              </a:rPr>
              <a:t>John McCarthy (1955)	</a:t>
            </a:r>
            <a:endParaRPr sz="3000"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480" name="Google Shape;480;p15"/>
          <p:cNvSpPr txBox="1"/>
          <p:nvPr>
            <p:ph idx="12" type="sldNum"/>
          </p:nvPr>
        </p:nvSpPr>
        <p:spPr>
          <a:xfrm>
            <a:off x="8556775" y="4826200"/>
            <a:ext cx="548700" cy="31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4" name="Shape 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Google Shape;485;p16"/>
          <p:cNvSpPr txBox="1"/>
          <p:nvPr>
            <p:ph type="title"/>
          </p:nvPr>
        </p:nvSpPr>
        <p:spPr>
          <a:xfrm>
            <a:off x="1047750" y="634125"/>
            <a:ext cx="6996600" cy="715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/>
              <a:t>What is </a:t>
            </a:r>
            <a:r>
              <a:rPr lang="en" sz="4000">
                <a:solidFill>
                  <a:schemeClr val="accent2"/>
                </a:solidFill>
              </a:rPr>
              <a:t>AI</a:t>
            </a:r>
            <a:r>
              <a:rPr lang="en" sz="4000"/>
              <a:t>?</a:t>
            </a:r>
            <a:endParaRPr sz="4000"/>
          </a:p>
        </p:txBody>
      </p:sp>
      <p:sp>
        <p:nvSpPr>
          <p:cNvPr id="486" name="Google Shape;486;p16"/>
          <p:cNvSpPr txBox="1"/>
          <p:nvPr>
            <p:ph idx="1" type="body"/>
          </p:nvPr>
        </p:nvSpPr>
        <p:spPr>
          <a:xfrm>
            <a:off x="1075850" y="1387775"/>
            <a:ext cx="6996600" cy="192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The ability of machines to…</a:t>
            </a:r>
            <a:endParaRPr/>
          </a:p>
          <a:p>
            <a:pPr indent="-355600" lvl="0" marL="457200" rtl="0" algn="l">
              <a:spcBef>
                <a:spcPts val="600"/>
              </a:spcBef>
              <a:spcAft>
                <a:spcPts val="0"/>
              </a:spcAft>
              <a:buSzPts val="2000"/>
              <a:buChar char="◉"/>
            </a:pPr>
            <a:r>
              <a:rPr lang="en"/>
              <a:t>Identify patterns</a:t>
            </a:r>
            <a:endParaRPr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◉"/>
            </a:pPr>
            <a:r>
              <a:rPr lang="en"/>
              <a:t>Perform tasks</a:t>
            </a:r>
            <a:endParaRPr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◉"/>
            </a:pPr>
            <a:r>
              <a:rPr lang="en"/>
              <a:t>Make predictions</a:t>
            </a:r>
            <a:endParaRPr/>
          </a:p>
        </p:txBody>
      </p:sp>
      <p:sp>
        <p:nvSpPr>
          <p:cNvPr id="487" name="Google Shape;487;p16"/>
          <p:cNvSpPr txBox="1"/>
          <p:nvPr>
            <p:ph idx="12" type="sldNum"/>
          </p:nvPr>
        </p:nvSpPr>
        <p:spPr>
          <a:xfrm>
            <a:off x="8556775" y="4826200"/>
            <a:ext cx="548700" cy="31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" name="Google Shape;492;p17"/>
          <p:cNvSpPr txBox="1"/>
          <p:nvPr>
            <p:ph type="title"/>
          </p:nvPr>
        </p:nvSpPr>
        <p:spPr>
          <a:xfrm>
            <a:off x="1047750" y="634125"/>
            <a:ext cx="6996600" cy="715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/>
              <a:t>What is AI </a:t>
            </a:r>
            <a:r>
              <a:rPr lang="en" sz="4000">
                <a:solidFill>
                  <a:schemeClr val="accent2"/>
                </a:solidFill>
              </a:rPr>
              <a:t>N</a:t>
            </a:r>
            <a:r>
              <a:rPr lang="en" sz="4000">
                <a:solidFill>
                  <a:schemeClr val="accent2"/>
                </a:solidFill>
              </a:rPr>
              <a:t>ot</a:t>
            </a:r>
            <a:r>
              <a:rPr lang="en" sz="4000"/>
              <a:t>?</a:t>
            </a:r>
            <a:endParaRPr sz="4000">
              <a:solidFill>
                <a:schemeClr val="accent2"/>
              </a:solidFill>
            </a:endParaRPr>
          </a:p>
        </p:txBody>
      </p:sp>
      <p:sp>
        <p:nvSpPr>
          <p:cNvPr id="493" name="Google Shape;493;p17"/>
          <p:cNvSpPr txBox="1"/>
          <p:nvPr>
            <p:ph idx="1" type="body"/>
          </p:nvPr>
        </p:nvSpPr>
        <p:spPr>
          <a:xfrm>
            <a:off x="1075850" y="1387775"/>
            <a:ext cx="6996600" cy="192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AI struggles to…</a:t>
            </a:r>
            <a:endParaRPr/>
          </a:p>
          <a:p>
            <a:pPr indent="-355600" lvl="0" marL="457200" rtl="0" algn="l">
              <a:spcBef>
                <a:spcPts val="600"/>
              </a:spcBef>
              <a:spcAft>
                <a:spcPts val="0"/>
              </a:spcAft>
              <a:buSzPts val="2000"/>
              <a:buChar char="◉"/>
            </a:pPr>
            <a:r>
              <a:rPr lang="en"/>
              <a:t>Invent content from scratch</a:t>
            </a:r>
            <a:endParaRPr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◉"/>
            </a:pPr>
            <a:r>
              <a:rPr lang="en"/>
              <a:t>Perceive, process, or feel emotions</a:t>
            </a:r>
            <a:endParaRPr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◉"/>
            </a:pPr>
            <a:r>
              <a:rPr lang="en"/>
              <a:t>Hold ideas in tension</a:t>
            </a:r>
            <a:endParaRPr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◉"/>
            </a:pPr>
            <a:r>
              <a:rPr lang="en"/>
              <a:t>Make complex, evidence-based arguments</a:t>
            </a:r>
            <a:endParaRPr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◉"/>
            </a:pPr>
            <a:r>
              <a:rPr lang="en"/>
              <a:t>Humanize data and sources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4" name="Google Shape;494;p17"/>
          <p:cNvSpPr txBox="1"/>
          <p:nvPr>
            <p:ph idx="12" type="sldNum"/>
          </p:nvPr>
        </p:nvSpPr>
        <p:spPr>
          <a:xfrm>
            <a:off x="8556775" y="4826200"/>
            <a:ext cx="548700" cy="31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8" name="Shape 4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" name="Google Shape;499;p18"/>
          <p:cNvSpPr txBox="1"/>
          <p:nvPr>
            <p:ph type="title"/>
          </p:nvPr>
        </p:nvSpPr>
        <p:spPr>
          <a:xfrm>
            <a:off x="1047750" y="634125"/>
            <a:ext cx="6996600" cy="715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/>
              <a:t>What Can AI </a:t>
            </a:r>
            <a:r>
              <a:rPr lang="en" sz="4000">
                <a:solidFill>
                  <a:schemeClr val="accent2"/>
                </a:solidFill>
              </a:rPr>
              <a:t>Do</a:t>
            </a:r>
            <a:r>
              <a:rPr lang="en" sz="4000"/>
              <a:t>?</a:t>
            </a:r>
            <a:endParaRPr sz="4000">
              <a:solidFill>
                <a:schemeClr val="accent2"/>
              </a:solidFill>
            </a:endParaRPr>
          </a:p>
        </p:txBody>
      </p:sp>
      <p:sp>
        <p:nvSpPr>
          <p:cNvPr id="500" name="Google Shape;500;p18"/>
          <p:cNvSpPr txBox="1"/>
          <p:nvPr>
            <p:ph idx="1" type="body"/>
          </p:nvPr>
        </p:nvSpPr>
        <p:spPr>
          <a:xfrm>
            <a:off x="390050" y="1387775"/>
            <a:ext cx="3070200" cy="276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>
                <a:latin typeface="Oswald"/>
                <a:ea typeface="Oswald"/>
                <a:cs typeface="Oswald"/>
                <a:sym typeface="Oswald"/>
              </a:rPr>
              <a:t>Aid comprehension</a:t>
            </a:r>
            <a:endParaRPr>
              <a:latin typeface="Oswald"/>
              <a:ea typeface="Oswald"/>
              <a:cs typeface="Oswald"/>
              <a:sym typeface="Oswald"/>
            </a:endParaRPr>
          </a:p>
          <a:p>
            <a:pPr indent="-330200" lvl="0" marL="457200" rtl="0" algn="l">
              <a:spcBef>
                <a:spcPts val="600"/>
              </a:spcBef>
              <a:spcAft>
                <a:spcPts val="0"/>
              </a:spcAft>
              <a:buSzPts val="1600"/>
              <a:buChar char="◉"/>
            </a:pPr>
            <a:r>
              <a:rPr lang="en" sz="1600" u="sng">
                <a:solidFill>
                  <a:schemeClr val="hlink"/>
                </a:solidFill>
                <a:hlinkClick r:id="rId3"/>
              </a:rPr>
              <a:t>Youtube Summary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◉"/>
            </a:pPr>
            <a:r>
              <a:rPr lang="en" sz="1600" u="sng">
                <a:solidFill>
                  <a:schemeClr val="hlink"/>
                </a:solidFill>
                <a:hlinkClick r:id="rId4"/>
              </a:rPr>
              <a:t>Speechify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◉"/>
            </a:pPr>
            <a:r>
              <a:rPr lang="en" sz="1600" u="sng">
                <a:solidFill>
                  <a:schemeClr val="hlink"/>
                </a:solidFill>
                <a:hlinkClick r:id="rId5"/>
              </a:rPr>
              <a:t>Otter.ai</a:t>
            </a:r>
            <a:endParaRPr sz="16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>
                <a:latin typeface="Oswald"/>
                <a:ea typeface="Oswald"/>
                <a:cs typeface="Oswald"/>
                <a:sym typeface="Oswald"/>
              </a:rPr>
              <a:t>Support research</a:t>
            </a:r>
            <a:endParaRPr>
              <a:latin typeface="Oswald"/>
              <a:ea typeface="Oswald"/>
              <a:cs typeface="Oswald"/>
              <a:sym typeface="Oswald"/>
            </a:endParaRPr>
          </a:p>
          <a:p>
            <a:pPr indent="-330200" lvl="0" marL="457200" rtl="0" algn="l">
              <a:spcBef>
                <a:spcPts val="600"/>
              </a:spcBef>
              <a:spcAft>
                <a:spcPts val="0"/>
              </a:spcAft>
              <a:buSzPts val="1600"/>
              <a:buChar char="◉"/>
            </a:pPr>
            <a:r>
              <a:rPr lang="en" sz="1600" u="sng">
                <a:hlinkClick r:id="rId6"/>
              </a:rPr>
              <a:t>ResearchRabbit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◉"/>
            </a:pPr>
            <a:r>
              <a:rPr lang="en" sz="1600" u="sng">
                <a:hlinkClick r:id="rId7"/>
              </a:rPr>
              <a:t>Semantic Scholar</a:t>
            </a:r>
            <a:endParaRPr/>
          </a:p>
        </p:txBody>
      </p:sp>
      <p:sp>
        <p:nvSpPr>
          <p:cNvPr id="501" name="Google Shape;501;p18"/>
          <p:cNvSpPr txBox="1"/>
          <p:nvPr>
            <p:ph idx="12" type="sldNum"/>
          </p:nvPr>
        </p:nvSpPr>
        <p:spPr>
          <a:xfrm>
            <a:off x="8556775" y="4826200"/>
            <a:ext cx="548700" cy="31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502" name="Google Shape;502;p18"/>
          <p:cNvSpPr txBox="1"/>
          <p:nvPr>
            <p:ph idx="1" type="body"/>
          </p:nvPr>
        </p:nvSpPr>
        <p:spPr>
          <a:xfrm>
            <a:off x="3169075" y="1387775"/>
            <a:ext cx="3070200" cy="276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>
                <a:latin typeface="Oswald"/>
                <a:ea typeface="Oswald"/>
                <a:cs typeface="Oswald"/>
                <a:sym typeface="Oswald"/>
              </a:rPr>
              <a:t>Give feedback</a:t>
            </a:r>
            <a:endParaRPr>
              <a:latin typeface="Oswald"/>
              <a:ea typeface="Oswald"/>
              <a:cs typeface="Oswald"/>
              <a:sym typeface="Oswald"/>
            </a:endParaRPr>
          </a:p>
          <a:p>
            <a:pPr indent="-330200" lvl="0" marL="457200" rtl="0" algn="l">
              <a:spcBef>
                <a:spcPts val="600"/>
              </a:spcBef>
              <a:spcAft>
                <a:spcPts val="0"/>
              </a:spcAft>
              <a:buSzPts val="1600"/>
              <a:buChar char="◉"/>
            </a:pPr>
            <a:r>
              <a:rPr lang="en" sz="1600" u="sng">
                <a:solidFill>
                  <a:schemeClr val="hlink"/>
                </a:solidFill>
                <a:hlinkClick r:id="rId8"/>
              </a:rPr>
              <a:t>PowerPoint Speaker Coach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◉"/>
            </a:pPr>
            <a:r>
              <a:rPr lang="en" sz="1600" u="sng">
                <a:solidFill>
                  <a:schemeClr val="hlink"/>
                </a:solidFill>
                <a:hlinkClick r:id="rId9"/>
              </a:rPr>
              <a:t>Grammarly</a:t>
            </a:r>
            <a:endParaRPr sz="16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>
                <a:latin typeface="Oswald"/>
                <a:ea typeface="Oswald"/>
                <a:cs typeface="Oswald"/>
                <a:sym typeface="Oswald"/>
              </a:rPr>
              <a:t>Suggest design choices</a:t>
            </a:r>
            <a:endParaRPr>
              <a:latin typeface="Oswald"/>
              <a:ea typeface="Oswald"/>
              <a:cs typeface="Oswald"/>
              <a:sym typeface="Oswald"/>
            </a:endParaRPr>
          </a:p>
          <a:p>
            <a:pPr indent="-330200" lvl="0" marL="457200" rtl="0" algn="l">
              <a:spcBef>
                <a:spcPts val="600"/>
              </a:spcBef>
              <a:spcAft>
                <a:spcPts val="0"/>
              </a:spcAft>
              <a:buSzPts val="1600"/>
              <a:buChar char="◉"/>
            </a:pPr>
            <a:r>
              <a:rPr lang="en" sz="1600" u="sng">
                <a:solidFill>
                  <a:schemeClr val="hlink"/>
                </a:solidFill>
                <a:hlinkClick r:id="rId10"/>
              </a:rPr>
              <a:t>Canva Magic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◉"/>
            </a:pPr>
            <a:r>
              <a:rPr lang="en" sz="1600" u="sng">
                <a:solidFill>
                  <a:schemeClr val="hlink"/>
                </a:solidFill>
                <a:hlinkClick r:id="rId11"/>
              </a:rPr>
              <a:t>Adobe Sensei/Firefly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◉"/>
            </a:pPr>
            <a:r>
              <a:rPr lang="en" sz="1600" u="sng">
                <a:solidFill>
                  <a:schemeClr val="hlink"/>
                </a:solidFill>
                <a:hlinkClick r:id="rId12"/>
              </a:rPr>
              <a:t>Slidesai.io</a:t>
            </a:r>
            <a:endParaRPr sz="16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3" name="Google Shape;503;p18"/>
          <p:cNvSpPr txBox="1"/>
          <p:nvPr>
            <p:ph idx="1" type="body"/>
          </p:nvPr>
        </p:nvSpPr>
        <p:spPr>
          <a:xfrm>
            <a:off x="6244825" y="1349925"/>
            <a:ext cx="3070200" cy="276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>
                <a:latin typeface="Oswald"/>
                <a:ea typeface="Oswald"/>
                <a:cs typeface="Oswald"/>
                <a:sym typeface="Oswald"/>
              </a:rPr>
              <a:t>Generate content</a:t>
            </a:r>
            <a:endParaRPr>
              <a:latin typeface="Oswald"/>
              <a:ea typeface="Oswald"/>
              <a:cs typeface="Oswald"/>
              <a:sym typeface="Oswald"/>
            </a:endParaRPr>
          </a:p>
          <a:p>
            <a:pPr indent="-330200" lvl="0" marL="457200" rtl="0" algn="l">
              <a:spcBef>
                <a:spcPts val="600"/>
              </a:spcBef>
              <a:spcAft>
                <a:spcPts val="0"/>
              </a:spcAft>
              <a:buSzPts val="1600"/>
              <a:buChar char="◉"/>
            </a:pPr>
            <a:r>
              <a:rPr lang="en" sz="1600" u="sng">
                <a:solidFill>
                  <a:schemeClr val="hlink"/>
                </a:solidFill>
                <a:hlinkClick r:id="rId13"/>
              </a:rPr>
              <a:t>ChatGPT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◉"/>
            </a:pPr>
            <a:r>
              <a:rPr lang="en" sz="1600" u="sng">
                <a:solidFill>
                  <a:schemeClr val="hlink"/>
                </a:solidFill>
                <a:hlinkClick r:id="rId14"/>
              </a:rPr>
              <a:t>GitHub Copilot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◉"/>
            </a:pPr>
            <a:r>
              <a:rPr lang="en" sz="1600" u="sng">
                <a:solidFill>
                  <a:schemeClr val="hlink"/>
                </a:solidFill>
                <a:hlinkClick r:id="rId15"/>
              </a:rPr>
              <a:t>Dall-E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◉"/>
            </a:pPr>
            <a:r>
              <a:rPr lang="en" sz="1600" u="sng">
                <a:solidFill>
                  <a:schemeClr val="hlink"/>
                </a:solidFill>
                <a:hlinkClick r:id="rId16"/>
              </a:rPr>
              <a:t>Bard</a:t>
            </a:r>
            <a:endParaRPr sz="16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07" name="Shape 5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" name="Google Shape;508;p19"/>
          <p:cNvSpPr txBox="1"/>
          <p:nvPr>
            <p:ph type="title"/>
          </p:nvPr>
        </p:nvSpPr>
        <p:spPr>
          <a:xfrm>
            <a:off x="1047750" y="634125"/>
            <a:ext cx="6996600" cy="715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/>
              <a:t>Disciplinary </a:t>
            </a:r>
            <a:r>
              <a:rPr lang="en" sz="4000">
                <a:solidFill>
                  <a:schemeClr val="accent2"/>
                </a:solidFill>
              </a:rPr>
              <a:t>Differences</a:t>
            </a:r>
            <a:endParaRPr sz="4000">
              <a:solidFill>
                <a:schemeClr val="accent2"/>
              </a:solidFill>
            </a:endParaRPr>
          </a:p>
        </p:txBody>
      </p:sp>
      <p:sp>
        <p:nvSpPr>
          <p:cNvPr id="509" name="Google Shape;509;p19"/>
          <p:cNvSpPr txBox="1"/>
          <p:nvPr>
            <p:ph idx="1" type="body"/>
          </p:nvPr>
        </p:nvSpPr>
        <p:spPr>
          <a:xfrm>
            <a:off x="1075850" y="1387775"/>
            <a:ext cx="6996600" cy="192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Sample syllabus statements</a:t>
            </a:r>
            <a:endParaRPr/>
          </a:p>
        </p:txBody>
      </p:sp>
      <p:sp>
        <p:nvSpPr>
          <p:cNvPr id="510" name="Google Shape;510;p19"/>
          <p:cNvSpPr txBox="1"/>
          <p:nvPr>
            <p:ph idx="12" type="sldNum"/>
          </p:nvPr>
        </p:nvSpPr>
        <p:spPr>
          <a:xfrm>
            <a:off x="8556775" y="4826200"/>
            <a:ext cx="548700" cy="31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4" name="Shape 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" name="Google Shape;515;p20"/>
          <p:cNvSpPr txBox="1"/>
          <p:nvPr>
            <p:ph idx="4294967295" type="ctrTitle"/>
          </p:nvPr>
        </p:nvSpPr>
        <p:spPr>
          <a:xfrm>
            <a:off x="1275150" y="1278550"/>
            <a:ext cx="65937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0"/>
              <a:t>Discussion</a:t>
            </a:r>
            <a:endParaRPr sz="10000"/>
          </a:p>
        </p:txBody>
      </p:sp>
      <p:sp>
        <p:nvSpPr>
          <p:cNvPr id="516" name="Google Shape;516;p20"/>
          <p:cNvSpPr txBox="1"/>
          <p:nvPr>
            <p:ph idx="4294967295" type="subTitle"/>
          </p:nvPr>
        </p:nvSpPr>
        <p:spPr>
          <a:xfrm>
            <a:off x="1275150" y="2325749"/>
            <a:ext cx="6593700" cy="168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What have you been experiencing in the classroom with AI usage among students?</a:t>
            </a:r>
            <a:endParaRPr sz="3600">
              <a:solidFill>
                <a:srgbClr val="000000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600"/>
          </a:p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b="1" sz="3600"/>
          </a:p>
        </p:txBody>
      </p:sp>
      <p:sp>
        <p:nvSpPr>
          <p:cNvPr id="517" name="Google Shape;517;p20"/>
          <p:cNvSpPr txBox="1"/>
          <p:nvPr>
            <p:ph idx="12" type="sldNum"/>
          </p:nvPr>
        </p:nvSpPr>
        <p:spPr>
          <a:xfrm>
            <a:off x="8556775" y="4826200"/>
            <a:ext cx="548700" cy="31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p21"/>
          <p:cNvSpPr txBox="1"/>
          <p:nvPr>
            <p:ph type="ctrTitle"/>
          </p:nvPr>
        </p:nvSpPr>
        <p:spPr>
          <a:xfrm>
            <a:off x="2309350" y="3031150"/>
            <a:ext cx="52146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Aligning AI Usage with Course Objectives</a:t>
            </a:r>
            <a:endParaRPr/>
          </a:p>
        </p:txBody>
      </p:sp>
      <p:sp>
        <p:nvSpPr>
          <p:cNvPr id="523" name="Google Shape;523;p21"/>
          <p:cNvSpPr txBox="1"/>
          <p:nvPr>
            <p:ph idx="1" type="subTitle"/>
          </p:nvPr>
        </p:nvSpPr>
        <p:spPr>
          <a:xfrm>
            <a:off x="2309441" y="4059250"/>
            <a:ext cx="52146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Emphasizing process over product, authorial accountability, and assessment </a:t>
            </a:r>
            <a:endParaRPr/>
          </a:p>
        </p:txBody>
      </p:sp>
      <p:sp>
        <p:nvSpPr>
          <p:cNvPr id="524" name="Google Shape;524;p21"/>
          <p:cNvSpPr txBox="1"/>
          <p:nvPr/>
        </p:nvSpPr>
        <p:spPr>
          <a:xfrm>
            <a:off x="7416725" y="3661925"/>
            <a:ext cx="1760400" cy="12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0">
                <a:solidFill>
                  <a:schemeClr val="accent2"/>
                </a:solidFill>
                <a:latin typeface="Oswald"/>
                <a:ea typeface="Oswald"/>
                <a:cs typeface="Oswald"/>
                <a:sym typeface="Oswald"/>
              </a:rPr>
              <a:t>2</a:t>
            </a:r>
            <a:endParaRPr sz="1200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Quince template">
  <a:themeElements>
    <a:clrScheme name="Custom 347">
      <a:dk1>
        <a:srgbClr val="28324A"/>
      </a:dk1>
      <a:lt1>
        <a:srgbClr val="FFFFFF"/>
      </a:lt1>
      <a:dk2>
        <a:srgbClr val="707685"/>
      </a:dk2>
      <a:lt2>
        <a:srgbClr val="E5E5E5"/>
      </a:lt2>
      <a:accent1>
        <a:srgbClr val="00CEF6"/>
      </a:accent1>
      <a:accent2>
        <a:srgbClr val="3C78D8"/>
      </a:accent2>
      <a:accent3>
        <a:srgbClr val="00A7C8"/>
      </a:accent3>
      <a:accent4>
        <a:srgbClr val="8EC400"/>
      </a:accent4>
      <a:accent5>
        <a:srgbClr val="AFF000"/>
      </a:accent5>
      <a:accent6>
        <a:srgbClr val="7F7F7F"/>
      </a:accent6>
      <a:hlink>
        <a:srgbClr val="28324A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