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61" r:id="rId4"/>
    <p:sldId id="262" r:id="rId5"/>
    <p:sldId id="263" r:id="rId6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89122" autoAdjust="0"/>
  </p:normalViewPr>
  <p:slideViewPr>
    <p:cSldViewPr>
      <p:cViewPr varScale="1">
        <p:scale>
          <a:sx n="152" d="100"/>
          <a:sy n="152" d="100"/>
        </p:scale>
        <p:origin x="312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99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76726-3388-4ECD-A98B-0FAB8E66A6DB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DD3EE-4295-41B9-930E-0A568EA86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8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5F8D1E-9E8D-47E4-9333-419943DBEC80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9467" y="4415790"/>
            <a:ext cx="6465147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ED3564-D524-4D9D-967D-CC646508AC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4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50000"/>
      </a:lnSpc>
      <a:spcAft>
        <a:spcPts val="120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25"/>
            <a:ext cx="8229600" cy="1143000"/>
          </a:xfrm>
          <a:effectLst/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Title of Brief (Calibri, 36pt, bold)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2428" y="3409950"/>
            <a:ext cx="8229600" cy="457200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Briefer Name, Office Symbol (Calibri, 20pt, bold)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2428" y="3765324"/>
            <a:ext cx="8229600" cy="457200"/>
          </a:xfrm>
        </p:spPr>
        <p:txBody>
          <a:bodyPr/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Date (Calibri, 18pt)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pic>
        <p:nvPicPr>
          <p:cNvPr id="19" name="Picture 18" descr="msc_872.gif"/>
          <p:cNvPicPr>
            <a:picLocks noChangeAspect="1"/>
          </p:cNvPicPr>
          <p:nvPr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239000" y="564727"/>
            <a:ext cx="365760" cy="365760"/>
          </a:xfrm>
          <a:prstGeom prst="rect">
            <a:avLst/>
          </a:prstGeom>
        </p:spPr>
      </p:pic>
      <p:pic>
        <p:nvPicPr>
          <p:cNvPr id="20" name="Picture 19" descr="sddc_872.gif"/>
          <p:cNvPicPr>
            <a:picLocks noChangeAspect="1"/>
          </p:cNvPicPr>
          <p:nvPr userDrawn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6791325" y="564727"/>
            <a:ext cx="365760" cy="365760"/>
          </a:xfrm>
          <a:prstGeom prst="rect">
            <a:avLst/>
          </a:prstGeom>
        </p:spPr>
      </p:pic>
      <p:pic>
        <p:nvPicPr>
          <p:cNvPr id="22" name="Picture 21" descr="amc_872.gif"/>
          <p:cNvPicPr>
            <a:picLocks noChangeAspect="1"/>
          </p:cNvPicPr>
          <p:nvPr userDrawn="1"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7686675" y="564727"/>
            <a:ext cx="365760" cy="365760"/>
          </a:xfrm>
          <a:prstGeom prst="rect">
            <a:avLst/>
          </a:prstGeom>
        </p:spPr>
      </p:pic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50248" y="564727"/>
            <a:ext cx="292125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 descr="C:\Users\tcwiedpf\Desktop\AO Toolkit\joint transportation reserve unit-APPROVED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4825" y="564727"/>
            <a:ext cx="365760" cy="365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682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67336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a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1484725"/>
            <a:ext cx="5486400" cy="1143000"/>
          </a:xfrm>
          <a:effectLst/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Title of Brief (Calibri, 36pt, bold)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2428" y="3409950"/>
            <a:ext cx="8229600" cy="457200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Briefer Name, Office Symbol (Calibri, 20pt, bold)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2428" y="3765324"/>
            <a:ext cx="8229600" cy="457200"/>
          </a:xfrm>
        </p:spPr>
        <p:txBody>
          <a:bodyPr/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Date (Calibri, 18pt)</a:t>
            </a:r>
            <a:endParaRPr lang="en-US" dirty="0"/>
          </a:p>
        </p:txBody>
      </p:sp>
      <p:pic>
        <p:nvPicPr>
          <p:cNvPr id="26" name="Picture 2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80" y="870417"/>
            <a:ext cx="2377440" cy="2377440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0" y="133350"/>
            <a:ext cx="9144000" cy="914400"/>
            <a:chOff x="0" y="133350"/>
            <a:chExt cx="9144000" cy="914400"/>
          </a:xfrm>
        </p:grpSpPr>
        <p:sp>
          <p:nvSpPr>
            <p:cNvPr id="27" name="Rectangle 26"/>
            <p:cNvSpPr/>
            <p:nvPr userDrawn="1"/>
          </p:nvSpPr>
          <p:spPr>
            <a:xfrm>
              <a:off x="152400" y="133350"/>
              <a:ext cx="8382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28" name="Straight Connector 27"/>
            <p:cNvCxnSpPr/>
            <p:nvPr userDrawn="1"/>
          </p:nvCxnSpPr>
          <p:spPr>
            <a:xfrm>
              <a:off x="0" y="742950"/>
              <a:ext cx="91440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 descr="msc_872.gif"/>
            <p:cNvPicPr>
              <a:picLocks noChangeAspect="1"/>
            </p:cNvPicPr>
            <p:nvPr userDrawn="1"/>
          </p:nvPicPr>
          <p:blipFill>
            <a:blip r:embed="rId3" cstate="print">
              <a:lum/>
            </a:blip>
            <a:stretch>
              <a:fillRect/>
            </a:stretch>
          </p:blipFill>
          <p:spPr>
            <a:xfrm>
              <a:off x="7239000" y="564727"/>
              <a:ext cx="365760" cy="365760"/>
            </a:xfrm>
            <a:prstGeom prst="rect">
              <a:avLst/>
            </a:prstGeom>
          </p:spPr>
        </p:pic>
        <p:pic>
          <p:nvPicPr>
            <p:cNvPr id="20" name="Picture 19" descr="sddc_872.gif"/>
            <p:cNvPicPr>
              <a:picLocks noChangeAspect="1"/>
            </p:cNvPicPr>
            <p:nvPr userDrawn="1"/>
          </p:nvPicPr>
          <p:blipFill>
            <a:blip r:embed="rId4" cstate="print">
              <a:lum/>
            </a:blip>
            <a:stretch>
              <a:fillRect/>
            </a:stretch>
          </p:blipFill>
          <p:spPr>
            <a:xfrm>
              <a:off x="6791325" y="564727"/>
              <a:ext cx="365760" cy="365760"/>
            </a:xfrm>
            <a:prstGeom prst="rect">
              <a:avLst/>
            </a:prstGeom>
          </p:spPr>
        </p:pic>
        <p:pic>
          <p:nvPicPr>
            <p:cNvPr id="22" name="Picture 21" descr="amc_872.gif"/>
            <p:cNvPicPr>
              <a:picLocks noChangeAspect="1"/>
            </p:cNvPicPr>
            <p:nvPr userDrawn="1"/>
          </p:nvPicPr>
          <p:blipFill>
            <a:blip r:embed="rId5" cstate="print">
              <a:lum/>
            </a:blip>
            <a:stretch>
              <a:fillRect/>
            </a:stretch>
          </p:blipFill>
          <p:spPr>
            <a:xfrm>
              <a:off x="7686675" y="564727"/>
              <a:ext cx="365760" cy="365760"/>
            </a:xfrm>
            <a:prstGeom prst="rect">
              <a:avLst/>
            </a:prstGeom>
          </p:spPr>
        </p:pic>
        <p:pic>
          <p:nvPicPr>
            <p:cNvPr id="23" name="Picture 2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550245" y="564727"/>
              <a:ext cx="292125" cy="36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" descr="C:\Users\tcwiedpf\Desktop\AO Toolkit\joint transportation reserve unit-APPROVED.jpg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24825" y="564727"/>
              <a:ext cx="365760" cy="365760"/>
            </a:xfrm>
            <a:prstGeom prst="rect">
              <a:avLst/>
            </a:prstGeom>
            <a:noFill/>
          </p:spPr>
        </p:pic>
      </p:grpSp>
      <p:sp>
        <p:nvSpPr>
          <p:cNvPr id="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31770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457200" y="1581150"/>
            <a:ext cx="8229600" cy="1066800"/>
          </a:xfrm>
        </p:spPr>
        <p:txBody>
          <a:bodyPr anchor="ctr"/>
          <a:lstStyle>
            <a:lvl1pPr marL="0" indent="0" algn="ctr">
              <a:buNone/>
              <a:defRPr sz="3200"/>
            </a:lvl1pPr>
          </a:lstStyle>
          <a:p>
            <a:r>
              <a:rPr lang="en-US" dirty="0" smtClean="0"/>
              <a:t>Topic Break (Calibri, 36pt, bold)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2428" y="3409950"/>
            <a:ext cx="8229600" cy="457200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Briefer Name, Office Symbol (Calibri, 20pt, bold)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2428" y="3765324"/>
            <a:ext cx="8229600" cy="457200"/>
          </a:xfrm>
        </p:spPr>
        <p:txBody>
          <a:bodyPr/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Date (Calibri, 18pt)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2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 b="1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84219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200150"/>
            <a:ext cx="4038600" cy="3429000"/>
          </a:xfrm>
        </p:spPr>
        <p:txBody>
          <a:bodyPr/>
          <a:lstStyle>
            <a:lvl1pPr>
              <a:spcBef>
                <a:spcPts val="600"/>
              </a:spcBef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8200" y="1200150"/>
            <a:ext cx="4038600" cy="3429000"/>
          </a:xfrm>
        </p:spPr>
        <p:txBody>
          <a:bodyPr/>
          <a:lstStyle>
            <a:lvl1pPr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62044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1335"/>
            <a:ext cx="4038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r>
              <a:rPr lang="en-US" dirty="0" smtClean="0"/>
              <a:t>Title (Calibri, 18pt, bold)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31157"/>
            <a:ext cx="4038600" cy="299799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8200" y="1151335"/>
            <a:ext cx="4038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r>
              <a:rPr lang="en-US" dirty="0" smtClean="0"/>
              <a:t>Title (Calibri, 18pt, bold)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8200" y="1631157"/>
            <a:ext cx="4038600" cy="299799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068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57337"/>
            <a:ext cx="4038600" cy="1400175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 baseline="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81000" y="2914650"/>
            <a:ext cx="419709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4572000" y="1143000"/>
            <a:ext cx="0" cy="35433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457200" y="1143003"/>
            <a:ext cx="4038600" cy="314325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r>
              <a:rPr lang="en-US" dirty="0" smtClean="0"/>
              <a:t>Title (Calibri, 18pt, bold)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6" hasCustomPrompt="1"/>
          </p:nvPr>
        </p:nvSpPr>
        <p:spPr>
          <a:xfrm>
            <a:off x="457200" y="3257562"/>
            <a:ext cx="4038600" cy="1400175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 baseline="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457200" y="2943226"/>
            <a:ext cx="4038600" cy="314325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r>
              <a:rPr lang="en-US" dirty="0" smtClean="0"/>
              <a:t>Title (Calibri, 18pt, bold)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4648200" y="1457325"/>
            <a:ext cx="4038600" cy="3200400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 baseline="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9" hasCustomPrompt="1"/>
          </p:nvPr>
        </p:nvSpPr>
        <p:spPr>
          <a:xfrm>
            <a:off x="4648200" y="1143003"/>
            <a:ext cx="4038600" cy="314325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r>
              <a:rPr lang="en-US" dirty="0" smtClean="0"/>
              <a:t>Title (Calibri, 18pt, bold)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47488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00150"/>
            <a:ext cx="4038600" cy="1657350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 baseline="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81000" y="2914650"/>
            <a:ext cx="8382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4572000" y="1143000"/>
            <a:ext cx="0" cy="35433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57200" y="2971800"/>
            <a:ext cx="4038600" cy="1657350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4648200" y="1200150"/>
            <a:ext cx="4038600" cy="1657350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4648200" y="2971800"/>
            <a:ext cx="4038600" cy="1657350"/>
          </a:xfrm>
        </p:spPr>
        <p:txBody>
          <a:bodyPr/>
          <a:lstStyle>
            <a:lvl1pPr marL="228584" indent="-228584">
              <a:spcBef>
                <a:spcPts val="0"/>
              </a:spcBef>
              <a:defRPr sz="1800"/>
            </a:lvl1pPr>
            <a:lvl2pPr marL="457167" indent="-228584">
              <a:spcBef>
                <a:spcPts val="0"/>
              </a:spcBef>
              <a:defRPr sz="1600"/>
            </a:lvl2pPr>
            <a:lvl3pPr marL="685750">
              <a:spcBef>
                <a:spcPts val="0"/>
              </a:spcBef>
              <a:defRPr sz="1400"/>
            </a:lvl3pPr>
            <a:lvl4pPr marL="914332">
              <a:spcBef>
                <a:spcPts val="0"/>
              </a:spcBef>
              <a:defRPr sz="1200"/>
            </a:lvl4pPr>
            <a:lvl5pPr marL="1142914">
              <a:spcBef>
                <a:spcPts val="0"/>
              </a:spcBef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 smtClean="0"/>
              <a:t>First Level (Calibri, 18pt, bold)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1"/>
            <a:r>
              <a:rPr lang="en-US" dirty="0" smtClean="0"/>
              <a:t>Second Level (Calibri, 16pt)</a:t>
            </a:r>
          </a:p>
          <a:p>
            <a:pPr lvl="2"/>
            <a:r>
              <a:rPr lang="en-US" dirty="0" smtClean="0"/>
              <a:t>Third Level (Calibri, 14pt)</a:t>
            </a:r>
          </a:p>
          <a:p>
            <a:pPr lvl="2"/>
            <a:r>
              <a:rPr lang="en-US" dirty="0" smtClean="0"/>
              <a:t>Third Level (Calibri, 14pt)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92040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cision Bri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Title (Calibri, 28pt, bold)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6326"/>
            <a:ext cx="9144000" cy="256022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1" hasCustomPrompt="1"/>
          </p:nvPr>
        </p:nvSpPr>
        <p:spPr>
          <a:xfrm>
            <a:off x="533400" y="1123950"/>
            <a:ext cx="8077200" cy="611188"/>
          </a:xfrm>
        </p:spPr>
        <p:txBody>
          <a:bodyPr/>
          <a:lstStyle>
            <a:lvl1pPr marL="0" indent="0">
              <a:buNone/>
              <a:defRPr sz="1600" b="0"/>
            </a:lvl1pPr>
          </a:lstStyle>
          <a:p>
            <a:pPr lvl="0"/>
            <a:r>
              <a:rPr lang="en-US" dirty="0" smtClean="0"/>
              <a:t>Bottom Line Up Front (BLUF)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2036612"/>
            <a:ext cx="3962400" cy="152573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0"/>
            </a:lvl1pPr>
            <a:lvl2pPr>
              <a:defRPr sz="1200"/>
            </a:lvl2pPr>
          </a:lstStyle>
          <a:p>
            <a:r>
              <a:rPr lang="en-US" dirty="0" smtClean="0"/>
              <a:t>First Level (Calibri, 14pt)</a:t>
            </a:r>
          </a:p>
          <a:p>
            <a:pPr lvl="1"/>
            <a:r>
              <a:rPr lang="en-US" dirty="0" smtClean="0"/>
              <a:t>Second Level (Calibri, 12pt)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4651248" y="2036612"/>
            <a:ext cx="3959352" cy="152573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400" b="0"/>
            </a:lvl1pPr>
            <a:lvl2pPr>
              <a:defRPr sz="1200"/>
            </a:lvl2pPr>
          </a:lstStyle>
          <a:p>
            <a:r>
              <a:rPr lang="en-US" dirty="0" smtClean="0"/>
              <a:t>First Level (Calibri, 14pt)</a:t>
            </a:r>
          </a:p>
          <a:p>
            <a:pPr lvl="1"/>
            <a:r>
              <a:rPr lang="en-US" dirty="0" smtClean="0"/>
              <a:t>Second Level (Calibri, 12pt)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4" hasCustomPrompt="1"/>
          </p:nvPr>
        </p:nvSpPr>
        <p:spPr>
          <a:xfrm>
            <a:off x="533400" y="3941700"/>
            <a:ext cx="8077200" cy="819944"/>
          </a:xfrm>
        </p:spPr>
        <p:txBody>
          <a:bodyPr/>
          <a:lstStyle>
            <a:lvl1pPr>
              <a:defRPr sz="1400" b="0"/>
            </a:lvl1pPr>
          </a:lstStyle>
          <a:p>
            <a:r>
              <a:rPr lang="en-US" dirty="0" smtClean="0"/>
              <a:t>First Level (Calibri, 14pt)</a:t>
            </a:r>
          </a:p>
        </p:txBody>
      </p:sp>
      <p:sp>
        <p:nvSpPr>
          <p:cNvPr id="27" name="TextBox 26"/>
          <p:cNvSpPr txBox="1"/>
          <p:nvPr userDrawn="1"/>
        </p:nvSpPr>
        <p:spPr>
          <a:xfrm>
            <a:off x="533400" y="1739322"/>
            <a:ext cx="3962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</a:rPr>
              <a:t>Status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4649724" y="1737646"/>
            <a:ext cx="39624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</a:rPr>
              <a:t>Next Steps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530361" y="3628345"/>
            <a:ext cx="8080247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</a:rPr>
              <a:t>Requested</a:t>
            </a:r>
            <a:r>
              <a:rPr lang="en-US" sz="1800" b="1" baseline="0" dirty="0" smtClean="0">
                <a:solidFill>
                  <a:schemeClr val="bg1"/>
                </a:solidFill>
              </a:rPr>
              <a:t> Action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4885221"/>
            <a:ext cx="9144000" cy="258291"/>
          </a:xfrm>
        </p:spPr>
        <p:txBody>
          <a:bodyPr/>
          <a:lstStyle>
            <a:lvl1pPr marL="0" indent="0" algn="ctr">
              <a:buNone/>
              <a:defRPr sz="10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88691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3950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4885209"/>
            <a:ext cx="3810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/>
                </a:solidFill>
              </a:defRPr>
            </a:lvl1pPr>
          </a:lstStyle>
          <a:p>
            <a:fld id="{0147E49D-1AA8-4E22-90EC-1F30F3BB7E4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74295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285750"/>
            <a:ext cx="7543800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4855529"/>
            <a:ext cx="9144000" cy="230833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indent="0" algn="l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Together, we deliver.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84" y="143761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4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3" r:id="rId3"/>
    <p:sldLayoutId id="2147483650" r:id="rId4"/>
    <p:sldLayoutId id="2147483652" r:id="rId5"/>
    <p:sldLayoutId id="2147483653" r:id="rId6"/>
    <p:sldLayoutId id="2147483659" r:id="rId7"/>
    <p:sldLayoutId id="2147483656" r:id="rId8"/>
    <p:sldLayoutId id="2147483662" r:id="rId9"/>
    <p:sldLayoutId id="2147483654" r:id="rId10"/>
  </p:sldLayoutIdLst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332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spcBef>
          <a:spcPts val="6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28584" algn="l" defTabSz="914332" rtl="0" eaLnBrk="1" latinLnBrk="0" hangingPunct="1"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indent="-228584" algn="l" defTabSz="914332" rtl="0" eaLnBrk="1" latinLnBrk="0" hangingPunct="1"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14" indent="-228584" algn="l" defTabSz="914332" rtl="0" eaLnBrk="1" latinLnBrk="0" hangingPunct="1">
        <a:spcBef>
          <a:spcPts val="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indent="-228584" algn="l" defTabSz="914332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067" y="1280419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Decide </a:t>
            </a:r>
            <a:r>
              <a:rPr lang="en-US" sz="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leader you want to </a:t>
            </a:r>
            <a:r>
              <a:rPr lang="en-US" sz="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Dalton R. Jones, Deputy J2 for Intelligence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3918974"/>
            <a:ext cx="8229600" cy="457200"/>
          </a:xfrm>
        </p:spPr>
        <p:txBody>
          <a:bodyPr/>
          <a:lstStyle/>
          <a:p>
            <a:r>
              <a:rPr lang="en-US" dirty="0" smtClean="0"/>
              <a:t>November 16, 2018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837" y="1130048"/>
            <a:ext cx="1421963" cy="1293371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69631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71550"/>
            <a:ext cx="7696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Leadership is about solving problems. The day your team stops bringing you their problems is the day you have stopped leading them</a:t>
            </a:r>
            <a:r>
              <a:rPr lang="en-US" sz="2400" b="1" dirty="0" smtClean="0"/>
              <a:t>.”</a:t>
            </a:r>
          </a:p>
          <a:p>
            <a:pPr lvl="0"/>
            <a:endParaRPr lang="en-US" sz="2400" dirty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Stop, Look, Listen – then go all out to get the job done</a:t>
            </a:r>
            <a:r>
              <a:rPr lang="en-US" sz="2400" b="1" dirty="0" smtClean="0"/>
              <a:t>.”</a:t>
            </a:r>
          </a:p>
          <a:p>
            <a:pPr lvl="0"/>
            <a:endParaRPr lang="en-US" sz="2400" dirty="0"/>
          </a:p>
          <a:p>
            <a:pPr lvl="0"/>
            <a:r>
              <a:rPr lang="en-US" sz="2400" b="1" dirty="0"/>
              <a:t>“Never let your ego get so close to your position that when your position goes, your ego goes with it.” </a:t>
            </a:r>
            <a:endParaRPr lang="en-US" sz="2400" b="1" dirty="0" smtClean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Know yourself and seek self-improvement</a:t>
            </a:r>
            <a:r>
              <a:rPr lang="en-US" sz="2400" b="1" dirty="0" smtClean="0"/>
              <a:t>.”</a:t>
            </a:r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8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32874" y="1047750"/>
            <a:ext cx="8077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“Be technically and tactically proficient.” </a:t>
            </a:r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Make sound and timely decisions.”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Set an example.”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Know your people and look out for their welfare.”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/>
              <a:t>“Keep your people informed…bad news does not get better with age.”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endParaRPr lang="en-US" sz="2400" b="1" dirty="0" smtClean="0"/>
          </a:p>
          <a:p>
            <a:pPr lvl="0"/>
            <a:endParaRPr lang="en-US" sz="2400" b="1" dirty="0"/>
          </a:p>
          <a:p>
            <a:pPr lvl="0"/>
            <a:endParaRPr lang="en-US" sz="2400" b="1" dirty="0" smtClean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871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24992" y="104775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“Seek responsibility and take responsibility for your actions.”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Ensure assigned tasks are understood, supervised, and accomplished.”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Train your people as a team.”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Employ your team in accordance with its capabilities.”</a:t>
            </a:r>
            <a:endParaRPr lang="en-US" sz="2400" dirty="0"/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“</a:t>
            </a:r>
            <a:r>
              <a:rPr lang="en-US" sz="2400" b="1" dirty="0"/>
              <a:t>Have a Vision.”</a:t>
            </a:r>
            <a:endParaRPr lang="en-US" sz="2400" dirty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7E49D-1AA8-4E22-90EC-1F30F3BB7E4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2311273"/>
            <a:ext cx="723900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 smtClean="0"/>
              <a:t>		       Questions?</a:t>
            </a:r>
            <a:endParaRPr lang="en-US" sz="3500" dirty="0" smtClean="0"/>
          </a:p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0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STRANSCOM-Template-PowerPoint-V51-16x09-Draf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TRANSCOM UNCLASSIFIED PowerPoint Presentation Template [Read-Only]" id="{4C9320A4-A267-46E7-9441-1C718579C64B}" vid="{4A155F02-1EA6-4E2E-BABD-CC25B37047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USTRANSCOM UNCLASSIFIED PowerPoint Presentation Template</Template>
  <TotalTime>306</TotalTime>
  <Words>180</Words>
  <Application>Microsoft Office PowerPoint</Application>
  <PresentationFormat>On-screen Show (16:9)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USTRANSCOM-Template-PowerPoint-V51-16x09-Draft</vt:lpstr>
      <vt:lpstr> Decide on the leader you want to be  </vt:lpstr>
      <vt:lpstr>PowerPoint Presentation</vt:lpstr>
      <vt:lpstr>PowerPoint Presentation</vt:lpstr>
      <vt:lpstr>PowerPoint Presentation</vt:lpstr>
      <vt:lpstr>PowerPoint Presentation</vt:lpstr>
    </vt:vector>
  </TitlesOfParts>
  <Company>USTRANSCOM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Bellamy, Yovonda CIV USTRANSCOM J2</dc:creator>
  <cp:lastModifiedBy>Jarden, Kristine</cp:lastModifiedBy>
  <cp:revision>17</cp:revision>
  <cp:lastPrinted>2015-06-17T18:05:12Z</cp:lastPrinted>
  <dcterms:created xsi:type="dcterms:W3CDTF">2018-11-07T14:45:09Z</dcterms:created>
  <dcterms:modified xsi:type="dcterms:W3CDTF">2018-11-12T14:32:11Z</dcterms:modified>
</cp:coreProperties>
</file>